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81" r:id="rId5"/>
    <p:sldId id="289" r:id="rId6"/>
    <p:sldId id="278" r:id="rId7"/>
    <p:sldId id="288" r:id="rId8"/>
    <p:sldId id="285" r:id="rId9"/>
    <p:sldId id="290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7274FC-6181-43D8-9407-64A63C4730B8}">
          <p14:sldIdLst>
            <p14:sldId id="256"/>
            <p14:sldId id="280"/>
            <p14:sldId id="277"/>
            <p14:sldId id="281"/>
            <p14:sldId id="289"/>
            <p14:sldId id="278"/>
            <p14:sldId id="288"/>
            <p14:sldId id="285"/>
            <p14:sldId id="290"/>
            <p14:sldId id="286"/>
            <p14:sldId id="287"/>
          </p14:sldIdLst>
        </p14:section>
        <p14:section name="Untitled Section" id="{70A0FEAC-CBE9-4218-B728-8A64C0BD477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149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AA33-7658-99B5-AA62-214BF255E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1C6F-ADE5-295B-83C1-EC34350DC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A6DB-AC4E-F28F-BBDA-4619A23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6B13-6A86-9A83-5157-F18BEDCB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0ABF-C746-93BF-A367-64C49620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63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7A36-BC14-FCE1-5F4C-3EA812A2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A2D5A-F17E-7DB4-BF18-79201904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73C7-E2A3-BA9C-4CC2-463F37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737C-835B-9C9E-9EA2-1A630070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A4F38-265B-15F7-AB76-6177827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4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F3E5E-7578-0C9D-4C43-6FD19BB80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252A6-000F-23B6-6342-02A68070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6E8E-EFAB-4C5E-6B7C-C3CD07AF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E80B-CA20-E834-0A2B-59451AD6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D1F0C-4000-CF55-E829-F57AD91C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1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9FE7-1B01-90F6-F148-B1EEEBF8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91E8-E6CD-40E0-25D4-7BEEE65F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BFE3-7825-B59E-F555-20B73E9B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BDA8-1AC2-4CEB-4A8B-0F41B2A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E717-5DEF-F23E-D4D2-34632AC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6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1117-9DA1-5CC5-5223-634DD7C5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FC768-E6E5-D095-5A56-D20F8997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0019-ED90-1C27-AE5B-B7E6A719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BA62-86A0-F5D5-E03E-DF29D0DC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EC28-9AF9-AE1C-A41C-C680DF3B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5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D61-6DE9-EBB5-6ADA-E1D6497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305B-DD54-F2EF-3968-CC3971113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0199F-587C-290A-27EA-0DA8590E9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AD48-6E48-255E-BC85-3B73DD10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E33A-6771-A138-D06E-C52DB9BE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A3719-7387-F9F1-01D7-9515C269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4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8BBC-FEE7-C2B1-419C-E1ACF522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615E-0D54-72B7-E9D5-16840B6A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DA0F1-DB8E-ECCA-B6FD-FFB72947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6897F-1D66-6B56-9609-097B9947B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851D9-2065-D525-748A-6CC3406AB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9193D-B180-D7FC-0357-8B3714CB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6BEE6-1FA8-7272-85F6-D176986E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7BE65-C341-6219-6448-3076209E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3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757A-4550-0140-B1C8-E1F372E2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F2EA0-C197-E265-1839-9F1DC1DF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842A-0ED4-79DD-BD92-D5DBED91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F29B7-CF09-C8EA-AE7C-BCFD6E8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49CF4-656F-CF14-BEE9-A6A102BD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F1C33-96D4-5C9D-425F-A180CF05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51F32-7907-CB00-0F28-D06C195F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3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4871-DF69-5D11-1A4B-F013C559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37CF-AD1D-DF03-D104-6F39C4A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851CC-6B10-F2D6-D4C7-8F5AFA1DD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6A8A5-271B-8B24-6043-1C60C29E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7F47F-AAB6-1AD0-EF40-3B851411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20A06-B021-D6BF-047F-B3E24AA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2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C9E0-1C74-C01D-23F5-42915E61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3F224-5C71-E072-6E23-1A75886EA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DF314-9609-A406-1F1F-294E1B379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FD6A7-BA0E-4CCC-B8C7-251F548F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F4E02-0695-1162-6B6A-51B2B006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3E01-C777-EEE3-84DB-3B12F581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2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69A1A-F4AF-5FD3-CA79-D93AE125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13F4-4B81-4556-6C59-BEFA513B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DAD8-7BB1-54A4-130D-EDCD16983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0F0A-5C22-4880-8E7B-4336C2DE0B4F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9A1B-D16E-9943-AE78-B140B7DA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A276-4DD8-19B8-E025-E98C9E5E6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96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4B7500-5866-5B63-5C6F-14E2AD98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81" y="576255"/>
            <a:ext cx="4730214" cy="41100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04" y="2989153"/>
            <a:ext cx="5631417" cy="3147578"/>
          </a:xfrm>
        </p:spPr>
        <p:txBody>
          <a:bodyPr anchor="ctr">
            <a:normAutofit fontScale="62500" lnSpcReduction="20000"/>
          </a:bodyPr>
          <a:lstStyle/>
          <a:p>
            <a:pPr algn="l">
              <a:spcBef>
                <a:spcPts val="0"/>
              </a:spcBef>
            </a:pPr>
            <a:r>
              <a:rPr lang="en-CA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</a:p>
          <a:p>
            <a:pPr algn="l">
              <a:spcBef>
                <a:spcPts val="0"/>
              </a:spcBef>
            </a:pPr>
            <a:endParaRPr lang="en-CA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CA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Oakville Community Association wants to contribute to creating an engaged, safe, caring, and vibrant community where all residents enjoy a positive quality of life</a:t>
            </a:r>
          </a:p>
          <a:p>
            <a:pPr algn="l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159" y="3543"/>
            <a:ext cx="968356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OCA CAN NOT SUPPORT THIS DEVELOPMENT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DFD4B-06B3-4F46-EB46-6C73F81E95BB}"/>
              </a:ext>
            </a:extLst>
          </p:cNvPr>
          <p:cNvSpPr txBox="1"/>
          <p:nvPr/>
        </p:nvSpPr>
        <p:spPr>
          <a:xfrm>
            <a:off x="851083" y="2620884"/>
            <a:ext cx="11099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Updated mapping is required south of the QEW to confirm the spill impacts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Morrison-Wedgewood Diversion Channel needs to be repaired and/or updated to eliminate the spills before any development should be approved </a:t>
            </a:r>
            <a:r>
              <a:rPr lang="en-US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Midtown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4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240" y="-2895116"/>
            <a:ext cx="968356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DFD4B-06B3-4F46-EB46-6C73F81E95BB}"/>
              </a:ext>
            </a:extLst>
          </p:cNvPr>
          <p:cNvSpPr txBox="1"/>
          <p:nvPr/>
        </p:nvSpPr>
        <p:spPr>
          <a:xfrm>
            <a:off x="814871" y="382012"/>
            <a:ext cx="1109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65568-91F5-F279-FFF2-78780318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30" y="126001"/>
            <a:ext cx="3807059" cy="3224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8E7EC-BA10-A6C0-E0A2-FC5035ED26C2}"/>
              </a:ext>
            </a:extLst>
          </p:cNvPr>
          <p:cNvSpPr txBox="1"/>
          <p:nvPr/>
        </p:nvSpPr>
        <p:spPr>
          <a:xfrm>
            <a:off x="540590" y="-1433534"/>
            <a:ext cx="681743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Sincerely,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OCA Board of Directors and our Members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38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10" y="3717589"/>
            <a:ext cx="11030505" cy="3147578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 for permit to increase building height from 20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storeys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44, 50 and 58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storeys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66522-1024-A45E-20DD-A7F90B8993EC}"/>
              </a:ext>
            </a:extLst>
          </p:cNvPr>
          <p:cNvSpPr txBox="1"/>
          <p:nvPr/>
        </p:nvSpPr>
        <p:spPr>
          <a:xfrm>
            <a:off x="1057671" y="490070"/>
            <a:ext cx="105117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Pubic Hearing Item 6.2 at September 11, 2023 Planning and Development Council Meeting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590 Argus Developments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2282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98" y="-354231"/>
            <a:ext cx="8168026" cy="2487212"/>
          </a:xfrm>
        </p:spPr>
        <p:txBody>
          <a:bodyPr anchor="ctr">
            <a:normAutofit/>
          </a:bodyPr>
          <a:lstStyle/>
          <a:p>
            <a:pPr algn="l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FLOODPLAIN/SPILL ZONE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240A9-B6AE-6F21-1A24-249F54271A0C}"/>
              </a:ext>
            </a:extLst>
          </p:cNvPr>
          <p:cNvSpPr txBox="1"/>
          <p:nvPr/>
        </p:nvSpPr>
        <p:spPr>
          <a:xfrm>
            <a:off x="1485531" y="1627923"/>
            <a:ext cx="882934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 2020 Conservation Halton completed the mapping of the spill from the Morrison- Wedgewood Diversion Channel and confirmed that the Diversion Channel will now spill in the event of a major storm and the spill zone has only been mapped to the QEW as per the Conservation Halton ARL.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spill mapping should be completed to determine the risk of flooding in event of a large storm within the area of this proposed development, which could be consistent with Section 2.5 of the MNRF 2002 Technical Guide River &amp; Stream Systems: Flooding Hazard Limit.  Section 2.5 confirms that: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	“Municipalities and planning boards should show or describe 	flood plain lands in their official plans and incorporate policies to 	address new development consistent with the policy statement.”</a:t>
            </a:r>
          </a:p>
        </p:txBody>
      </p:sp>
    </p:spTree>
    <p:extLst>
      <p:ext uri="{BB962C8B-B14F-4D97-AF65-F5344CB8AC3E}">
        <p14:creationId xmlns:p14="http://schemas.microsoft.com/office/powerpoint/2010/main" val="22545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418" y="-96689"/>
            <a:ext cx="9658160" cy="2487212"/>
          </a:xfrm>
        </p:spPr>
        <p:txBody>
          <a:bodyPr anchor="ctr">
            <a:normAutofit/>
          </a:bodyPr>
          <a:lstStyle/>
          <a:p>
            <a:pPr algn="l"/>
            <a:r>
              <a:rPr lang="en-CA" sz="3200" b="1">
                <a:latin typeface="Arial" panose="020B0604020202020204" pitchFamily="34" charset="0"/>
                <a:cs typeface="Arial" panose="020B0604020202020204" pitchFamily="34" charset="0"/>
              </a:rPr>
              <a:t>SPILL ZONE – BLUE ARRROWS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4" descr="A satellite image of a city&#10;&#10;Description automatically generated with low confidence">
            <a:extLst>
              <a:ext uri="{FF2B5EF4-FFF2-40B4-BE49-F238E27FC236}">
                <a16:creationId xmlns:a16="http://schemas.microsoft.com/office/drawing/2014/main" id="{D990F238-EA7E-B06B-BFFE-334DBA62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8" y="1897590"/>
            <a:ext cx="10601131" cy="4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708" y="-96689"/>
            <a:ext cx="11241748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EVELOPMENT SITE – RIGHT IN LINE WITH THE SPILLS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85A1F-48E4-561E-FCEB-FD45DF57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92" y="1778750"/>
            <a:ext cx="8965580" cy="49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8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92" y="360235"/>
            <a:ext cx="11575934" cy="3187196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CAPITAL WORKS NEEDED ON THE MORRISON-WEDGEWOOD DIVERSION CHANNEL TO MITIGATE FLOOD IMPACTS AT MIDTOWN AND SOUTH OF MIDTOWN</a:t>
            </a: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A5B808-A202-A058-DBFA-42F7449D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55" y="2299212"/>
            <a:ext cx="8502442" cy="48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787" y="-96689"/>
            <a:ext cx="10785884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Oakville knew as early as October 10, 2012 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5D0EB-9806-DACA-66BC-2092E00E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06" y="1561435"/>
            <a:ext cx="10335359" cy="4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0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35" y="-96689"/>
            <a:ext cx="11046957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Conservation Halton knows about spill issues as early as May 2012 and says work being undertaken </a:t>
            </a:r>
          </a:p>
          <a:p>
            <a:pPr algn="l"/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A1A8F-CC21-2A9D-AE7B-5E24C730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74" y="1628981"/>
            <a:ext cx="8964840" cy="43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38" y="1829167"/>
            <a:ext cx="11046957" cy="2487212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 algn="l"/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CA" sz="3800" b="1" dirty="0">
                <a:latin typeface="Arial" panose="020B0604020202020204" pitchFamily="34" charset="0"/>
                <a:cs typeface="Arial" panose="020B0604020202020204" pitchFamily="34" charset="0"/>
              </a:rPr>
              <a:t>Has Conservation Halton taken and steps to mitigate the spills from the Morrison-Wedgewood Diversion Channel?</a:t>
            </a:r>
          </a:p>
          <a:p>
            <a:pPr algn="l"/>
            <a:endParaRPr lang="en-CA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CA" sz="3800" b="1" dirty="0">
                <a:latin typeface="Arial" panose="020B0604020202020204" pitchFamily="34" charset="0"/>
                <a:cs typeface="Arial" panose="020B0604020202020204" pitchFamily="34" charset="0"/>
              </a:rPr>
              <a:t>Answer: To our knowledge no</a:t>
            </a:r>
          </a:p>
          <a:p>
            <a:pPr algn="l"/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348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Reid</dc:creator>
  <cp:lastModifiedBy>Michael Reid</cp:lastModifiedBy>
  <cp:revision>30</cp:revision>
  <dcterms:created xsi:type="dcterms:W3CDTF">2023-05-19T19:06:57Z</dcterms:created>
  <dcterms:modified xsi:type="dcterms:W3CDTF">2023-09-11T01:13:44Z</dcterms:modified>
</cp:coreProperties>
</file>