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7" r:id="rId4"/>
    <p:sldId id="283" r:id="rId5"/>
    <p:sldId id="281" r:id="rId6"/>
    <p:sldId id="278" r:id="rId7"/>
    <p:sldId id="285" r:id="rId8"/>
    <p:sldId id="284" r:id="rId9"/>
    <p:sldId id="286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7274FC-6181-43D8-9407-64A63C4730B8}">
          <p14:sldIdLst>
            <p14:sldId id="256"/>
            <p14:sldId id="280"/>
            <p14:sldId id="277"/>
            <p14:sldId id="283"/>
            <p14:sldId id="281"/>
            <p14:sldId id="278"/>
            <p14:sldId id="285"/>
            <p14:sldId id="284"/>
            <p14:sldId id="286"/>
            <p14:sldId id="287"/>
          </p14:sldIdLst>
        </p14:section>
        <p14:section name="Untitled Section" id="{70A0FEAC-CBE9-4218-B728-8A64C0BD477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AA33-7658-99B5-AA62-214BF255E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A1C6F-ADE5-295B-83C1-EC34350DC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CA6DB-AC4E-F28F-BBDA-4619A23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86B13-6A86-9A83-5157-F18BEDCB3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20ABF-C746-93BF-A367-64C49620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963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D7A36-BC14-FCE1-5F4C-3EA812A2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A2D5A-F17E-7DB4-BF18-79201904F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573C7-E2A3-BA9C-4CC2-463F37A1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C737C-835B-9C9E-9EA2-1A630070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A4F38-265B-15F7-AB76-6177827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141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4F3E5E-7578-0C9D-4C43-6FD19BB80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252A6-000F-23B6-6342-02A68070B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36E8E-EFAB-4C5E-6B7C-C3CD07AFD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3E80B-CA20-E834-0A2B-59451AD6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D1F0C-4000-CF55-E829-F57AD91C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619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9FE7-1B01-90F6-F148-B1EEEBF8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491E8-E6CD-40E0-25D4-7BEEE65F3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FBFE3-7825-B59E-F555-20B73E9B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0BDA8-1AC2-4CEB-4A8B-0F41B2AC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0E717-5DEF-F23E-D4D2-34632ACE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167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1117-9DA1-5CC5-5223-634DD7C55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FC768-E6E5-D095-5A56-D20F89972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A0019-ED90-1C27-AE5B-B7E6A719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CBA62-86A0-F5D5-E03E-DF29D0DC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9EC28-9AF9-AE1C-A41C-C680DF3B9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856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AD61-6DE9-EBB5-6ADA-E1D6497F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C305B-DD54-F2EF-3968-CC3971113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0199F-587C-290A-27EA-0DA8590E9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8AD48-6E48-255E-BC85-3B73DD10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2023-09-11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FE33A-6771-A138-D06E-C52DB9BE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A3719-7387-F9F1-01D7-9515C269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146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8BBC-FEE7-C2B1-419C-E1ACF522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9615E-0D54-72B7-E9D5-16840B6A9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DA0F1-DB8E-ECCA-B6FD-FFB72947C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6897F-1D66-6B56-9609-097B9947B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D851D9-2065-D525-748A-6CC3406AB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9193D-B180-D7FC-0357-8B3714CBE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2023-09-11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16BEE6-1FA8-7272-85F6-D176986E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B7BE65-C341-6219-6448-3076209E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13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757A-4550-0140-B1C8-E1F372E2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F2EA0-C197-E265-1839-9F1DC1DF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2023-09-11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B842A-0ED4-79DD-BD92-D5DBED91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9F29B7-CF09-C8EA-AE7C-BCFD6E8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43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49CF4-656F-CF14-BEE9-A6A102BD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2023-09-11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F1C33-96D4-5C9D-425F-A180CF05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51F32-7907-CB00-0F28-D06C195F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836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4871-DF69-5D11-1A4B-F013C559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B37CF-AD1D-DF03-D104-6F39C4AFA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851CC-6B10-F2D6-D4C7-8F5AFA1DD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6A8A5-271B-8B24-6043-1C60C29E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2023-09-11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7F47F-AAB6-1AD0-EF40-3B851411D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20A06-B021-D6BF-047F-B3E24AA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526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4C9E0-1C74-C01D-23F5-42915E61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3F224-5C71-E072-6E23-1A75886EAE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DF314-9609-A406-1F1F-294E1B379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FD6A7-BA0E-4CCC-B8C7-251F548F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2023-09-11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F4E02-0695-1162-6B6A-51B2B006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A3E01-C777-EEE3-84DB-3B12F581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720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69A1A-F4AF-5FD3-CA79-D93AE125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813F4-4B81-4556-6C59-BEFA513B6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ADAD8-7BB1-54A4-130D-EDCD16983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30F0A-5C22-4880-8E7B-4336C2DE0B4F}" type="datetimeFigureOut">
              <a:rPr lang="en-CA" smtClean="0"/>
              <a:t>2023-09-11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19A1B-D16E-9943-AE78-B140B7DA4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AA276-4DD8-19B8-E025-E98C9E5E6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B8E0-2746-4AC5-A99D-1C73BF4D8DD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396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F4B7500-5866-5B63-5C6F-14E2AD982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281" y="576255"/>
            <a:ext cx="4730214" cy="41100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304" y="2989153"/>
            <a:ext cx="5631417" cy="3147578"/>
          </a:xfrm>
        </p:spPr>
        <p:txBody>
          <a:bodyPr anchor="ctr">
            <a:normAutofit fontScale="62500" lnSpcReduction="20000"/>
          </a:bodyPr>
          <a:lstStyle/>
          <a:p>
            <a:pPr algn="l">
              <a:spcBef>
                <a:spcPts val="0"/>
              </a:spcBef>
            </a:pPr>
            <a:r>
              <a:rPr lang="en-CA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Vision</a:t>
            </a:r>
          </a:p>
          <a:p>
            <a:pPr algn="l">
              <a:spcBef>
                <a:spcPts val="0"/>
              </a:spcBef>
            </a:pPr>
            <a:endParaRPr lang="en-CA" sz="4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CA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Oakville Community Association wants to contribute to creating an engaged, safe, caring, and vibrant community where all residents enjoy a positive quality of life</a:t>
            </a:r>
          </a:p>
          <a:p>
            <a:pPr algn="l"/>
            <a:endParaRPr lang="en-C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70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240" y="-2895116"/>
            <a:ext cx="9683560" cy="2487212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DFD4B-06B3-4F46-EB46-6C73F81E95BB}"/>
              </a:ext>
            </a:extLst>
          </p:cNvPr>
          <p:cNvSpPr txBox="1"/>
          <p:nvPr/>
        </p:nvSpPr>
        <p:spPr>
          <a:xfrm>
            <a:off x="814871" y="382012"/>
            <a:ext cx="11099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565568-91F5-F279-FFF2-787803181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830" y="126001"/>
            <a:ext cx="3807059" cy="3224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78E7EC-BA10-A6C0-E0A2-FC5035ED26C2}"/>
              </a:ext>
            </a:extLst>
          </p:cNvPr>
          <p:cNvSpPr txBox="1"/>
          <p:nvPr/>
        </p:nvSpPr>
        <p:spPr>
          <a:xfrm>
            <a:off x="540590" y="-1433534"/>
            <a:ext cx="6817431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Sincerely,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OCA Board of Directors and our Members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8138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671" y="3973859"/>
            <a:ext cx="11030505" cy="3147578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57 dwelling units comprising of 55 townhouse units, semi -detached unit (2 dwellings) and the retention of the dwelling at 1042 Sixth Line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66522-1024-A45E-20DD-A7F90B8993EC}"/>
              </a:ext>
            </a:extLst>
          </p:cNvPr>
          <p:cNvSpPr txBox="1"/>
          <p:nvPr/>
        </p:nvSpPr>
        <p:spPr>
          <a:xfrm>
            <a:off x="1057671" y="490070"/>
            <a:ext cx="105117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Pubic Hearing Item 6.1 at September 11, 2023 Planning and Development Council Meeting 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PROPOSAL – 1020-1042 SIXTH LINE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12282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998" y="-354231"/>
            <a:ext cx="8168026" cy="2487212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AERIAL VIEW OF THE AREA</a:t>
            </a:r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2AE85046-E91B-4DE4-7F07-7D08A551D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79" b="2453"/>
          <a:stretch/>
        </p:blipFill>
        <p:spPr>
          <a:xfrm>
            <a:off x="403954" y="1437446"/>
            <a:ext cx="11381043" cy="44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5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151" y="-78681"/>
            <a:ext cx="7100813" cy="1936111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RISK OF FLOODING IN THE AREA</a:t>
            </a:r>
          </a:p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evidenced by flooding in May 2000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3F71FD-E8D4-4383-6713-20038BB0F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19" y="1738312"/>
            <a:ext cx="9982930" cy="47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6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418" y="-96689"/>
            <a:ext cx="9658160" cy="2487212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ARL OF CONSERVATION HALTON </a:t>
            </a:r>
          </a:p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Proposed area impacted by the Regulation Limit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88ED69-DA47-CA5E-1078-A975248C4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15" y="1699060"/>
            <a:ext cx="11072277" cy="50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016" y="-96689"/>
            <a:ext cx="10259116" cy="2487212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 DEPICTION OF THE PROPOSED DWELLINGS 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F2E88-3CC7-D36B-4E1B-B28774B2B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09" y="1576603"/>
            <a:ext cx="10385226" cy="48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3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635" y="-96689"/>
            <a:ext cx="11046957" cy="2487212"/>
          </a:xfrm>
        </p:spPr>
        <p:txBody>
          <a:bodyPr anchor="ctr">
            <a:norm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TECHNICAL GUIDE RIVER &amp; STREAM SYSTEMS: FLOOD HAZARD LIMIT OF THE MINISTRY OF NATURAL RESOURCES DATED 2022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A02C1-A73B-AAC1-62DB-FB8DC0F2D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72" y="2216028"/>
            <a:ext cx="10802640" cy="464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5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663" y="-571723"/>
            <a:ext cx="9277159" cy="2487212"/>
          </a:xfrm>
        </p:spPr>
        <p:txBody>
          <a:bodyPr anchor="ctr">
            <a:normAutofit/>
          </a:bodyPr>
          <a:lstStyle/>
          <a:p>
            <a:pPr algn="l"/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PROVINCIAL POLICY STATEMENT 2020 (PPS)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DFD4B-06B3-4F46-EB46-6C73F81E95BB}"/>
              </a:ext>
            </a:extLst>
          </p:cNvPr>
          <p:cNvSpPr txBox="1"/>
          <p:nvPr/>
        </p:nvSpPr>
        <p:spPr>
          <a:xfrm>
            <a:off x="1014985" y="833491"/>
            <a:ext cx="11099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7B6B3-84B5-DC68-746A-D55B8018D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4" y="1359172"/>
            <a:ext cx="12032904" cy="44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5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7159" y="3543"/>
            <a:ext cx="9683560" cy="2487212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OCA CAN NOT SUPPORT THIS DEVELOPMENT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DFD4B-06B3-4F46-EB46-6C73F81E95BB}"/>
              </a:ext>
            </a:extLst>
          </p:cNvPr>
          <p:cNvSpPr txBox="1"/>
          <p:nvPr/>
        </p:nvSpPr>
        <p:spPr>
          <a:xfrm>
            <a:off x="851083" y="2620884"/>
            <a:ext cx="11099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will put people in harms way due to the risks of flooding that could result in increased risk of property damage and loss of life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of this site would be contrary to Provincial Policy as development would be within the Regulation Limit as indicated in the ARL map of Conservation Halton</a:t>
            </a:r>
            <a:endParaRPr lang="en-US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43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216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Reid</dc:creator>
  <cp:lastModifiedBy>Michael Reid</cp:lastModifiedBy>
  <cp:revision>27</cp:revision>
  <dcterms:created xsi:type="dcterms:W3CDTF">2023-05-19T19:06:57Z</dcterms:created>
  <dcterms:modified xsi:type="dcterms:W3CDTF">2023-09-11T13:30:51Z</dcterms:modified>
</cp:coreProperties>
</file>