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7"/>
  </p:notesMasterIdLst>
  <p:sldIdLst>
    <p:sldId id="256" r:id="rId2"/>
    <p:sldId id="280" r:id="rId3"/>
    <p:sldId id="292" r:id="rId4"/>
    <p:sldId id="303" r:id="rId5"/>
    <p:sldId id="301" r:id="rId6"/>
    <p:sldId id="304" r:id="rId7"/>
    <p:sldId id="305" r:id="rId8"/>
    <p:sldId id="306" r:id="rId9"/>
    <p:sldId id="307" r:id="rId10"/>
    <p:sldId id="309" r:id="rId11"/>
    <p:sldId id="302" r:id="rId12"/>
    <p:sldId id="300" r:id="rId13"/>
    <p:sldId id="311" r:id="rId14"/>
    <p:sldId id="310" r:id="rId15"/>
    <p:sldId id="289" r:id="rId1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1E7274FC-6181-43D8-9407-64A63C4730B8}">
          <p14:sldIdLst>
            <p14:sldId id="256"/>
            <p14:sldId id="280"/>
            <p14:sldId id="292"/>
            <p14:sldId id="303"/>
            <p14:sldId id="301"/>
            <p14:sldId id="304"/>
            <p14:sldId id="305"/>
            <p14:sldId id="306"/>
            <p14:sldId id="307"/>
            <p14:sldId id="309"/>
            <p14:sldId id="302"/>
            <p14:sldId id="300"/>
            <p14:sldId id="311"/>
            <p14:sldId id="310"/>
            <p14:sldId id="289"/>
          </p14:sldIdLst>
        </p14:section>
        <p14:section name="Untitled Section" id="{70A0FEAC-CBE9-4218-B728-8A64C0BD47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83B8872-8E81-4C18-8E51-44208C43F532}" v="52" dt="2024-04-20T16:28:30.47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87" autoAdjust="0"/>
    <p:restoredTop sz="92949" autoAdjust="0"/>
  </p:normalViewPr>
  <p:slideViewPr>
    <p:cSldViewPr snapToGrid="0">
      <p:cViewPr varScale="1">
        <p:scale>
          <a:sx n="106" d="100"/>
          <a:sy n="106" d="100"/>
        </p:scale>
        <p:origin x="732" y="102"/>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23" Type="http://schemas.microsoft.com/office/2015/10/relationships/revisionInfo" Target="revisionInfo.xml"/><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Reid" userId="287600f1-a04c-4d74-b9df-0c578d89be74" providerId="ADAL" clId="{883B8872-8E81-4C18-8E51-44208C43F532}"/>
    <pc:docChg chg="undo custSel addSld delSld modSld sldOrd modSection">
      <pc:chgData name="Michael Reid" userId="287600f1-a04c-4d74-b9df-0c578d89be74" providerId="ADAL" clId="{883B8872-8E81-4C18-8E51-44208C43F532}" dt="2024-04-21T17:46:43.598" v="1710" actId="20577"/>
      <pc:docMkLst>
        <pc:docMk/>
      </pc:docMkLst>
      <pc:sldChg chg="addSp delSp modSp mod">
        <pc:chgData name="Michael Reid" userId="287600f1-a04c-4d74-b9df-0c578d89be74" providerId="ADAL" clId="{883B8872-8E81-4C18-8E51-44208C43F532}" dt="2024-04-21T17:46:43.598" v="1710" actId="20577"/>
        <pc:sldMkLst>
          <pc:docMk/>
          <pc:sldMk cId="1122823067" sldId="280"/>
        </pc:sldMkLst>
        <pc:spChg chg="mod">
          <ac:chgData name="Michael Reid" userId="287600f1-a04c-4d74-b9df-0c578d89be74" providerId="ADAL" clId="{883B8872-8E81-4C18-8E51-44208C43F532}" dt="2024-04-20T15:54:58.640" v="279" actId="20577"/>
          <ac:spMkLst>
            <pc:docMk/>
            <pc:sldMk cId="1122823067" sldId="280"/>
            <ac:spMk id="3" creationId="{B2017170-4492-AAD4-6103-447D3EF50454}"/>
          </ac:spMkLst>
        </pc:spChg>
        <pc:spChg chg="add mod">
          <ac:chgData name="Michael Reid" userId="287600f1-a04c-4d74-b9df-0c578d89be74" providerId="ADAL" clId="{883B8872-8E81-4C18-8E51-44208C43F532}" dt="2024-04-21T17:46:43.598" v="1710" actId="20577"/>
          <ac:spMkLst>
            <pc:docMk/>
            <pc:sldMk cId="1122823067" sldId="280"/>
            <ac:spMk id="7" creationId="{83D7187D-E93E-8199-EBE7-E5C89CE4004B}"/>
          </ac:spMkLst>
        </pc:spChg>
        <pc:spChg chg="del">
          <ac:chgData name="Michael Reid" userId="287600f1-a04c-4d74-b9df-0c578d89be74" providerId="ADAL" clId="{883B8872-8E81-4C18-8E51-44208C43F532}" dt="2024-04-20T15:38:06.549" v="0" actId="478"/>
          <ac:spMkLst>
            <pc:docMk/>
            <pc:sldMk cId="1122823067" sldId="280"/>
            <ac:spMk id="8" creationId="{275EE78B-07CA-31D1-63B7-6D288194222D}"/>
          </ac:spMkLst>
        </pc:spChg>
        <pc:picChg chg="add del">
          <ac:chgData name="Michael Reid" userId="287600f1-a04c-4d74-b9df-0c578d89be74" providerId="ADAL" clId="{883B8872-8E81-4C18-8E51-44208C43F532}" dt="2024-04-20T15:38:16.753" v="3" actId="478"/>
          <ac:picMkLst>
            <pc:docMk/>
            <pc:sldMk cId="1122823067" sldId="280"/>
            <ac:picMk id="2" creationId="{78576822-D4CA-0B60-F988-0A4A5C9640A5}"/>
          </ac:picMkLst>
        </pc:picChg>
        <pc:picChg chg="add del">
          <ac:chgData name="Michael Reid" userId="287600f1-a04c-4d74-b9df-0c578d89be74" providerId="ADAL" clId="{883B8872-8E81-4C18-8E51-44208C43F532}" dt="2024-04-20T15:38:22.124" v="5" actId="478"/>
          <ac:picMkLst>
            <pc:docMk/>
            <pc:sldMk cId="1122823067" sldId="280"/>
            <ac:picMk id="5" creationId="{AD3E0E0B-B2B6-F0F7-00EE-23059B5F15FD}"/>
          </ac:picMkLst>
        </pc:picChg>
        <pc:picChg chg="add del mod">
          <ac:chgData name="Michael Reid" userId="287600f1-a04c-4d74-b9df-0c578d89be74" providerId="ADAL" clId="{883B8872-8E81-4C18-8E51-44208C43F532}" dt="2024-04-20T15:41:49.950" v="74"/>
          <ac:picMkLst>
            <pc:docMk/>
            <pc:sldMk cId="1122823067" sldId="280"/>
            <ac:picMk id="9" creationId="{A0C7E1B8-2474-CA84-6226-2A220DC78A72}"/>
          </ac:picMkLst>
        </pc:picChg>
      </pc:sldChg>
      <pc:sldChg chg="addSp delSp add del setBg delDesignElem">
        <pc:chgData name="Michael Reid" userId="287600f1-a04c-4d74-b9df-0c578d89be74" providerId="ADAL" clId="{883B8872-8E81-4C18-8E51-44208C43F532}" dt="2024-04-20T15:41:34.988" v="70"/>
        <pc:sldMkLst>
          <pc:docMk/>
          <pc:sldMk cId="3662020485" sldId="288"/>
        </pc:sldMkLst>
        <pc:spChg chg="add del">
          <ac:chgData name="Michael Reid" userId="287600f1-a04c-4d74-b9df-0c578d89be74" providerId="ADAL" clId="{883B8872-8E81-4C18-8E51-44208C43F532}" dt="2024-04-20T15:41:34.988" v="70"/>
          <ac:spMkLst>
            <pc:docMk/>
            <pc:sldMk cId="3662020485" sldId="288"/>
            <ac:spMk id="16" creationId="{C7D023E4-8DE1-436E-9847-ED6A4B4B04FD}"/>
          </ac:spMkLst>
        </pc:spChg>
        <pc:spChg chg="add del">
          <ac:chgData name="Michael Reid" userId="287600f1-a04c-4d74-b9df-0c578d89be74" providerId="ADAL" clId="{883B8872-8E81-4C18-8E51-44208C43F532}" dt="2024-04-20T15:41:34.988" v="70"/>
          <ac:spMkLst>
            <pc:docMk/>
            <pc:sldMk cId="3662020485" sldId="288"/>
            <ac:spMk id="25" creationId="{8B2B1708-8CE4-4A20-94F5-55118AE2CBD7}"/>
          </ac:spMkLst>
        </pc:spChg>
        <pc:grpChg chg="add del">
          <ac:chgData name="Michael Reid" userId="287600f1-a04c-4d74-b9df-0c578d89be74" providerId="ADAL" clId="{883B8872-8E81-4C18-8E51-44208C43F532}" dt="2024-04-20T15:41:34.988" v="70"/>
          <ac:grpSpMkLst>
            <pc:docMk/>
            <pc:sldMk cId="3662020485" sldId="288"/>
            <ac:grpSpMk id="17" creationId="{E27AF472-EAE3-4572-AB69-B92BD10DBC6D}"/>
          </ac:grpSpMkLst>
        </pc:grpChg>
        <pc:grpChg chg="add del">
          <ac:chgData name="Michael Reid" userId="287600f1-a04c-4d74-b9df-0c578d89be74" providerId="ADAL" clId="{883B8872-8E81-4C18-8E51-44208C43F532}" dt="2024-04-20T15:41:34.988" v="70"/>
          <ac:grpSpMkLst>
            <pc:docMk/>
            <pc:sldMk cId="3662020485" sldId="288"/>
            <ac:grpSpMk id="26" creationId="{1F9866A9-B167-4D75-8F7F-360025AD6B43}"/>
          </ac:grpSpMkLst>
        </pc:grpChg>
      </pc:sldChg>
      <pc:sldChg chg="del">
        <pc:chgData name="Michael Reid" userId="287600f1-a04c-4d74-b9df-0c578d89be74" providerId="ADAL" clId="{883B8872-8E81-4C18-8E51-44208C43F532}" dt="2024-04-20T15:53:55.856" v="227" actId="47"/>
        <pc:sldMkLst>
          <pc:docMk/>
          <pc:sldMk cId="1916243513" sldId="290"/>
        </pc:sldMkLst>
      </pc:sldChg>
      <pc:sldChg chg="del">
        <pc:chgData name="Michael Reid" userId="287600f1-a04c-4d74-b9df-0c578d89be74" providerId="ADAL" clId="{883B8872-8E81-4C18-8E51-44208C43F532}" dt="2024-04-20T15:50:24.136" v="132" actId="47"/>
        <pc:sldMkLst>
          <pc:docMk/>
          <pc:sldMk cId="766821804" sldId="291"/>
        </pc:sldMkLst>
      </pc:sldChg>
      <pc:sldChg chg="addSp delSp modSp mod">
        <pc:chgData name="Michael Reid" userId="287600f1-a04c-4d74-b9df-0c578d89be74" providerId="ADAL" clId="{883B8872-8E81-4C18-8E51-44208C43F532}" dt="2024-04-20T15:52:19.553" v="215" actId="20577"/>
        <pc:sldMkLst>
          <pc:docMk/>
          <pc:sldMk cId="1500316749" sldId="292"/>
        </pc:sldMkLst>
        <pc:spChg chg="del mod">
          <ac:chgData name="Michael Reid" userId="287600f1-a04c-4d74-b9df-0c578d89be74" providerId="ADAL" clId="{883B8872-8E81-4C18-8E51-44208C43F532}" dt="2024-04-20T15:43:54.272" v="88"/>
          <ac:spMkLst>
            <pc:docMk/>
            <pc:sldMk cId="1500316749" sldId="292"/>
            <ac:spMk id="4" creationId="{CD6E5F69-0B9D-4CCB-CF12-B47B9A377A75}"/>
          </ac:spMkLst>
        </pc:spChg>
        <pc:spChg chg="add del">
          <ac:chgData name="Michael Reid" userId="287600f1-a04c-4d74-b9df-0c578d89be74" providerId="ADAL" clId="{883B8872-8E81-4C18-8E51-44208C43F532}" dt="2024-04-20T15:42:15.956" v="76" actId="22"/>
          <ac:spMkLst>
            <pc:docMk/>
            <pc:sldMk cId="1500316749" sldId="292"/>
            <ac:spMk id="5" creationId="{59779A71-063A-50A7-75CD-E024746E0D78}"/>
          </ac:spMkLst>
        </pc:spChg>
        <pc:spChg chg="add mod">
          <ac:chgData name="Michael Reid" userId="287600f1-a04c-4d74-b9df-0c578d89be74" providerId="ADAL" clId="{883B8872-8E81-4C18-8E51-44208C43F532}" dt="2024-04-20T15:42:33.962" v="81" actId="255"/>
          <ac:spMkLst>
            <pc:docMk/>
            <pc:sldMk cId="1500316749" sldId="292"/>
            <ac:spMk id="7" creationId="{5430EE3E-D561-77D8-98E7-07BBABAB0580}"/>
          </ac:spMkLst>
        </pc:spChg>
        <pc:spChg chg="add mod">
          <ac:chgData name="Michael Reid" userId="287600f1-a04c-4d74-b9df-0c578d89be74" providerId="ADAL" clId="{883B8872-8E81-4C18-8E51-44208C43F532}" dt="2024-04-20T15:52:19.553" v="215" actId="20577"/>
          <ac:spMkLst>
            <pc:docMk/>
            <pc:sldMk cId="1500316749" sldId="292"/>
            <ac:spMk id="8" creationId="{3CFEBC18-0E1A-61F7-B09C-00B9252459EF}"/>
          </ac:spMkLst>
        </pc:spChg>
        <pc:spChg chg="del mod">
          <ac:chgData name="Michael Reid" userId="287600f1-a04c-4d74-b9df-0c578d89be74" providerId="ADAL" clId="{883B8872-8E81-4C18-8E51-44208C43F532}" dt="2024-04-20T15:41:29.053" v="67"/>
          <ac:spMkLst>
            <pc:docMk/>
            <pc:sldMk cId="1500316749" sldId="292"/>
            <ac:spMk id="11" creationId="{2851F43E-586E-8ED0-F1ED-EFF7121BCCD5}"/>
          </ac:spMkLst>
        </pc:spChg>
      </pc:sldChg>
      <pc:sldChg chg="del">
        <pc:chgData name="Michael Reid" userId="287600f1-a04c-4d74-b9df-0c578d89be74" providerId="ADAL" clId="{883B8872-8E81-4C18-8E51-44208C43F532}" dt="2024-04-20T15:50:20.754" v="130" actId="47"/>
        <pc:sldMkLst>
          <pc:docMk/>
          <pc:sldMk cId="2724090809" sldId="293"/>
        </pc:sldMkLst>
      </pc:sldChg>
      <pc:sldChg chg="del">
        <pc:chgData name="Michael Reid" userId="287600f1-a04c-4d74-b9df-0c578d89be74" providerId="ADAL" clId="{883B8872-8E81-4C18-8E51-44208C43F532}" dt="2024-04-20T15:50:19.829" v="129" actId="47"/>
        <pc:sldMkLst>
          <pc:docMk/>
          <pc:sldMk cId="1510450947" sldId="294"/>
        </pc:sldMkLst>
      </pc:sldChg>
      <pc:sldChg chg="del">
        <pc:chgData name="Michael Reid" userId="287600f1-a04c-4d74-b9df-0c578d89be74" providerId="ADAL" clId="{883B8872-8E81-4C18-8E51-44208C43F532}" dt="2024-04-20T15:50:22.704" v="131" actId="47"/>
        <pc:sldMkLst>
          <pc:docMk/>
          <pc:sldMk cId="1784895313" sldId="295"/>
        </pc:sldMkLst>
      </pc:sldChg>
      <pc:sldChg chg="del">
        <pc:chgData name="Michael Reid" userId="287600f1-a04c-4d74-b9df-0c578d89be74" providerId="ADAL" clId="{883B8872-8E81-4C18-8E51-44208C43F532}" dt="2024-04-20T15:50:12.923" v="127" actId="47"/>
        <pc:sldMkLst>
          <pc:docMk/>
          <pc:sldMk cId="3011244775" sldId="296"/>
        </pc:sldMkLst>
      </pc:sldChg>
      <pc:sldChg chg="del">
        <pc:chgData name="Michael Reid" userId="287600f1-a04c-4d74-b9df-0c578d89be74" providerId="ADAL" clId="{883B8872-8E81-4C18-8E51-44208C43F532}" dt="2024-04-20T15:53:53.508" v="226" actId="47"/>
        <pc:sldMkLst>
          <pc:docMk/>
          <pc:sldMk cId="28720911" sldId="297"/>
        </pc:sldMkLst>
      </pc:sldChg>
      <pc:sldChg chg="del">
        <pc:chgData name="Michael Reid" userId="287600f1-a04c-4d74-b9df-0c578d89be74" providerId="ADAL" clId="{883B8872-8E81-4C18-8E51-44208C43F532}" dt="2024-04-20T15:50:15.270" v="128" actId="47"/>
        <pc:sldMkLst>
          <pc:docMk/>
          <pc:sldMk cId="1077979760" sldId="299"/>
        </pc:sldMkLst>
      </pc:sldChg>
      <pc:sldChg chg="addSp delSp modSp mod">
        <pc:chgData name="Michael Reid" userId="287600f1-a04c-4d74-b9df-0c578d89be74" providerId="ADAL" clId="{883B8872-8E81-4C18-8E51-44208C43F532}" dt="2024-04-20T16:43:57.974" v="1523" actId="14100"/>
        <pc:sldMkLst>
          <pc:docMk/>
          <pc:sldMk cId="3359571764" sldId="300"/>
        </pc:sldMkLst>
        <pc:spChg chg="mod">
          <ac:chgData name="Michael Reid" userId="287600f1-a04c-4d74-b9df-0c578d89be74" providerId="ADAL" clId="{883B8872-8E81-4C18-8E51-44208C43F532}" dt="2024-04-20T16:36:18.613" v="1140"/>
          <ac:spMkLst>
            <pc:docMk/>
            <pc:sldMk cId="3359571764" sldId="300"/>
            <ac:spMk id="3" creationId="{B2017170-4492-AAD4-6103-447D3EF50454}"/>
          </ac:spMkLst>
        </pc:spChg>
        <pc:spChg chg="del mod">
          <ac:chgData name="Michael Reid" userId="287600f1-a04c-4d74-b9df-0c578d89be74" providerId="ADAL" clId="{883B8872-8E81-4C18-8E51-44208C43F532}" dt="2024-04-20T15:54:10.222" v="233"/>
          <ac:spMkLst>
            <pc:docMk/>
            <pc:sldMk cId="3359571764" sldId="300"/>
            <ac:spMk id="4" creationId="{363DFD4B-06B3-4F46-EB46-6C73F81E95BB}"/>
          </ac:spMkLst>
        </pc:spChg>
        <pc:spChg chg="add mod">
          <ac:chgData name="Michael Reid" userId="287600f1-a04c-4d74-b9df-0c578d89be74" providerId="ADAL" clId="{883B8872-8E81-4C18-8E51-44208C43F532}" dt="2024-04-20T16:43:57.974" v="1523" actId="14100"/>
          <ac:spMkLst>
            <pc:docMk/>
            <pc:sldMk cId="3359571764" sldId="300"/>
            <ac:spMk id="6" creationId="{D6076B29-1D62-9AF7-3D12-8B23BF2EBCC0}"/>
          </ac:spMkLst>
        </pc:spChg>
        <pc:picChg chg="del">
          <ac:chgData name="Michael Reid" userId="287600f1-a04c-4d74-b9df-0c578d89be74" providerId="ADAL" clId="{883B8872-8E81-4C18-8E51-44208C43F532}" dt="2024-04-20T15:54:02.114" v="228" actId="478"/>
          <ac:picMkLst>
            <pc:docMk/>
            <pc:sldMk cId="3359571764" sldId="300"/>
            <ac:picMk id="5" creationId="{8183A516-DBEE-03EB-9B35-3103C91826B3}"/>
          </ac:picMkLst>
        </pc:picChg>
      </pc:sldChg>
      <pc:sldChg chg="addSp modSp add mod">
        <pc:chgData name="Michael Reid" userId="287600f1-a04c-4d74-b9df-0c578d89be74" providerId="ADAL" clId="{883B8872-8E81-4C18-8E51-44208C43F532}" dt="2024-04-20T16:31:18.229" v="891" actId="14100"/>
        <pc:sldMkLst>
          <pc:docMk/>
          <pc:sldMk cId="2813793012" sldId="301"/>
        </pc:sldMkLst>
        <pc:spChg chg="mod">
          <ac:chgData name="Michael Reid" userId="287600f1-a04c-4d74-b9df-0c578d89be74" providerId="ADAL" clId="{883B8872-8E81-4C18-8E51-44208C43F532}" dt="2024-04-20T15:53:29.249" v="223" actId="20577"/>
          <ac:spMkLst>
            <pc:docMk/>
            <pc:sldMk cId="2813793012" sldId="301"/>
            <ac:spMk id="3" creationId="{B2017170-4492-AAD4-6103-447D3EF50454}"/>
          </ac:spMkLst>
        </pc:spChg>
        <pc:spChg chg="mod">
          <ac:chgData name="Michael Reid" userId="287600f1-a04c-4d74-b9df-0c578d89be74" providerId="ADAL" clId="{883B8872-8E81-4C18-8E51-44208C43F532}" dt="2024-04-20T16:31:18.229" v="891" actId="14100"/>
          <ac:spMkLst>
            <pc:docMk/>
            <pc:sldMk cId="2813793012" sldId="301"/>
            <ac:spMk id="7" creationId="{5430EE3E-D561-77D8-98E7-07BBABAB0580}"/>
          </ac:spMkLst>
        </pc:spChg>
        <pc:spChg chg="mod">
          <ac:chgData name="Michael Reid" userId="287600f1-a04c-4d74-b9df-0c578d89be74" providerId="ADAL" clId="{883B8872-8E81-4C18-8E51-44208C43F532}" dt="2024-04-20T15:53:16.399" v="216" actId="6549"/>
          <ac:spMkLst>
            <pc:docMk/>
            <pc:sldMk cId="2813793012" sldId="301"/>
            <ac:spMk id="8" creationId="{3CFEBC18-0E1A-61F7-B09C-00B9252459EF}"/>
          </ac:spMkLst>
        </pc:spChg>
        <pc:picChg chg="add mod">
          <ac:chgData name="Michael Reid" userId="287600f1-a04c-4d74-b9df-0c578d89be74" providerId="ADAL" clId="{883B8872-8E81-4C18-8E51-44208C43F532}" dt="2024-04-20T15:53:47.853" v="225" actId="1076"/>
          <ac:picMkLst>
            <pc:docMk/>
            <pc:sldMk cId="2813793012" sldId="301"/>
            <ac:picMk id="2" creationId="{8964472D-E54C-3025-399F-3CF6A409D7B4}"/>
          </ac:picMkLst>
        </pc:picChg>
      </pc:sldChg>
      <pc:sldChg chg="addSp modSp add mod">
        <pc:chgData name="Michael Reid" userId="287600f1-a04c-4d74-b9df-0c578d89be74" providerId="ADAL" clId="{883B8872-8E81-4C18-8E51-44208C43F532}" dt="2024-04-20T15:51:55.769" v="214" actId="1076"/>
        <pc:sldMkLst>
          <pc:docMk/>
          <pc:sldMk cId="895128398" sldId="302"/>
        </pc:sldMkLst>
        <pc:spChg chg="add mod">
          <ac:chgData name="Michael Reid" userId="287600f1-a04c-4d74-b9df-0c578d89be74" providerId="ADAL" clId="{883B8872-8E81-4C18-8E51-44208C43F532}" dt="2024-04-20T15:51:55.769" v="214" actId="1076"/>
          <ac:spMkLst>
            <pc:docMk/>
            <pc:sldMk cId="895128398" sldId="302"/>
            <ac:spMk id="5" creationId="{2AED9479-03AF-C5FA-9C4F-455A169FA9CD}"/>
          </ac:spMkLst>
        </pc:spChg>
        <pc:spChg chg="mod">
          <ac:chgData name="Michael Reid" userId="287600f1-a04c-4d74-b9df-0c578d89be74" providerId="ADAL" clId="{883B8872-8E81-4C18-8E51-44208C43F532}" dt="2024-04-20T15:51:02.826" v="208" actId="14100"/>
          <ac:spMkLst>
            <pc:docMk/>
            <pc:sldMk cId="895128398" sldId="302"/>
            <ac:spMk id="7" creationId="{5430EE3E-D561-77D8-98E7-07BBABAB0580}"/>
          </ac:spMkLst>
        </pc:spChg>
        <pc:spChg chg="mod">
          <ac:chgData name="Michael Reid" userId="287600f1-a04c-4d74-b9df-0c578d89be74" providerId="ADAL" clId="{883B8872-8E81-4C18-8E51-44208C43F532}" dt="2024-04-20T15:50:34.683" v="134" actId="6549"/>
          <ac:spMkLst>
            <pc:docMk/>
            <pc:sldMk cId="895128398" sldId="302"/>
            <ac:spMk id="8" creationId="{3CFEBC18-0E1A-61F7-B09C-00B9252459EF}"/>
          </ac:spMkLst>
        </pc:spChg>
        <pc:picChg chg="add mod">
          <ac:chgData name="Michael Reid" userId="287600f1-a04c-4d74-b9df-0c578d89be74" providerId="ADAL" clId="{883B8872-8E81-4C18-8E51-44208C43F532}" dt="2024-04-20T15:51:16.326" v="210" actId="1076"/>
          <ac:picMkLst>
            <pc:docMk/>
            <pc:sldMk cId="895128398" sldId="302"/>
            <ac:picMk id="2" creationId="{CCB7C5A5-4771-D740-58C3-CF852262E264}"/>
          </ac:picMkLst>
        </pc:picChg>
      </pc:sldChg>
      <pc:sldChg chg="delSp modSp add mod">
        <pc:chgData name="Michael Reid" userId="287600f1-a04c-4d74-b9df-0c578d89be74" providerId="ADAL" clId="{883B8872-8E81-4C18-8E51-44208C43F532}" dt="2024-04-20T15:56:07.894" v="288" actId="255"/>
        <pc:sldMkLst>
          <pc:docMk/>
          <pc:sldMk cId="392924389" sldId="303"/>
        </pc:sldMkLst>
        <pc:spChg chg="del">
          <ac:chgData name="Michael Reid" userId="287600f1-a04c-4d74-b9df-0c578d89be74" providerId="ADAL" clId="{883B8872-8E81-4C18-8E51-44208C43F532}" dt="2024-04-20T15:55:45.542" v="283" actId="478"/>
          <ac:spMkLst>
            <pc:docMk/>
            <pc:sldMk cId="392924389" sldId="303"/>
            <ac:spMk id="7" creationId="{5430EE3E-D561-77D8-98E7-07BBABAB0580}"/>
          </ac:spMkLst>
        </pc:spChg>
        <pc:spChg chg="mod">
          <ac:chgData name="Michael Reid" userId="287600f1-a04c-4d74-b9df-0c578d89be74" providerId="ADAL" clId="{883B8872-8E81-4C18-8E51-44208C43F532}" dt="2024-04-20T15:56:07.894" v="288" actId="255"/>
          <ac:spMkLst>
            <pc:docMk/>
            <pc:sldMk cId="392924389" sldId="303"/>
            <ac:spMk id="8" creationId="{3CFEBC18-0E1A-61F7-B09C-00B9252459EF}"/>
          </ac:spMkLst>
        </pc:spChg>
      </pc:sldChg>
      <pc:sldChg chg="addSp delSp modSp add mod">
        <pc:chgData name="Michael Reid" userId="287600f1-a04c-4d74-b9df-0c578d89be74" providerId="ADAL" clId="{883B8872-8E81-4C18-8E51-44208C43F532}" dt="2024-04-20T16:51:17.241" v="1708" actId="20577"/>
        <pc:sldMkLst>
          <pc:docMk/>
          <pc:sldMk cId="3218013399" sldId="304"/>
        </pc:sldMkLst>
        <pc:spChg chg="mod">
          <ac:chgData name="Michael Reid" userId="287600f1-a04c-4d74-b9df-0c578d89be74" providerId="ADAL" clId="{883B8872-8E81-4C18-8E51-44208C43F532}" dt="2024-04-20T15:56:55.348" v="297" actId="20577"/>
          <ac:spMkLst>
            <pc:docMk/>
            <pc:sldMk cId="3218013399" sldId="304"/>
            <ac:spMk id="3" creationId="{B2017170-4492-AAD4-6103-447D3EF50454}"/>
          </ac:spMkLst>
        </pc:spChg>
        <pc:spChg chg="mod">
          <ac:chgData name="Michael Reid" userId="287600f1-a04c-4d74-b9df-0c578d89be74" providerId="ADAL" clId="{883B8872-8E81-4C18-8E51-44208C43F532}" dt="2024-04-20T16:51:17.241" v="1708" actId="20577"/>
          <ac:spMkLst>
            <pc:docMk/>
            <pc:sldMk cId="3218013399" sldId="304"/>
            <ac:spMk id="7" creationId="{5430EE3E-D561-77D8-98E7-07BBABAB0580}"/>
          </ac:spMkLst>
        </pc:spChg>
        <pc:picChg chg="del">
          <ac:chgData name="Michael Reid" userId="287600f1-a04c-4d74-b9df-0c578d89be74" providerId="ADAL" clId="{883B8872-8E81-4C18-8E51-44208C43F532}" dt="2024-04-20T15:56:38.422" v="290" actId="478"/>
          <ac:picMkLst>
            <pc:docMk/>
            <pc:sldMk cId="3218013399" sldId="304"/>
            <ac:picMk id="2" creationId="{8964472D-E54C-3025-399F-3CF6A409D7B4}"/>
          </ac:picMkLst>
        </pc:picChg>
        <pc:picChg chg="add mod">
          <ac:chgData name="Michael Reid" userId="287600f1-a04c-4d74-b9df-0c578d89be74" providerId="ADAL" clId="{883B8872-8E81-4C18-8E51-44208C43F532}" dt="2024-04-20T15:56:59.666" v="298" actId="1076"/>
          <ac:picMkLst>
            <pc:docMk/>
            <pc:sldMk cId="3218013399" sldId="304"/>
            <ac:picMk id="4" creationId="{1481AF5A-A3C6-0200-F84C-B70126B693A4}"/>
          </ac:picMkLst>
        </pc:picChg>
      </pc:sldChg>
      <pc:sldChg chg="addSp delSp modSp add mod">
        <pc:chgData name="Michael Reid" userId="287600f1-a04c-4d74-b9df-0c578d89be74" providerId="ADAL" clId="{883B8872-8E81-4C18-8E51-44208C43F532}" dt="2024-04-20T16:51:26.516" v="1709" actId="20577"/>
        <pc:sldMkLst>
          <pc:docMk/>
          <pc:sldMk cId="2758303989" sldId="305"/>
        </pc:sldMkLst>
        <pc:spChg chg="mod">
          <ac:chgData name="Michael Reid" userId="287600f1-a04c-4d74-b9df-0c578d89be74" providerId="ADAL" clId="{883B8872-8E81-4C18-8E51-44208C43F532}" dt="2024-04-20T16:07:54.916" v="468" actId="1076"/>
          <ac:spMkLst>
            <pc:docMk/>
            <pc:sldMk cId="2758303989" sldId="305"/>
            <ac:spMk id="3" creationId="{B2017170-4492-AAD4-6103-447D3EF50454}"/>
          </ac:spMkLst>
        </pc:spChg>
        <pc:spChg chg="mod">
          <ac:chgData name="Michael Reid" userId="287600f1-a04c-4d74-b9df-0c578d89be74" providerId="ADAL" clId="{883B8872-8E81-4C18-8E51-44208C43F532}" dt="2024-04-20T16:51:26.516" v="1709" actId="20577"/>
          <ac:spMkLst>
            <pc:docMk/>
            <pc:sldMk cId="2758303989" sldId="305"/>
            <ac:spMk id="7" creationId="{5430EE3E-D561-77D8-98E7-07BBABAB0580}"/>
          </ac:spMkLst>
        </pc:spChg>
        <pc:picChg chg="del">
          <ac:chgData name="Michael Reid" userId="287600f1-a04c-4d74-b9df-0c578d89be74" providerId="ADAL" clId="{883B8872-8E81-4C18-8E51-44208C43F532}" dt="2024-04-20T15:59:11.525" v="301" actId="478"/>
          <ac:picMkLst>
            <pc:docMk/>
            <pc:sldMk cId="2758303989" sldId="305"/>
            <ac:picMk id="4" creationId="{1481AF5A-A3C6-0200-F84C-B70126B693A4}"/>
          </ac:picMkLst>
        </pc:picChg>
        <pc:picChg chg="add mod">
          <ac:chgData name="Michael Reid" userId="287600f1-a04c-4d74-b9df-0c578d89be74" providerId="ADAL" clId="{883B8872-8E81-4C18-8E51-44208C43F532}" dt="2024-04-20T16:08:04.613" v="470" actId="1076"/>
          <ac:picMkLst>
            <pc:docMk/>
            <pc:sldMk cId="2758303989" sldId="305"/>
            <ac:picMk id="5" creationId="{06E90F38-6039-E80A-BB3C-7529A75DB359}"/>
          </ac:picMkLst>
        </pc:picChg>
      </pc:sldChg>
      <pc:sldChg chg="addSp delSp modSp add mod">
        <pc:chgData name="Michael Reid" userId="287600f1-a04c-4d74-b9df-0c578d89be74" providerId="ADAL" clId="{883B8872-8E81-4C18-8E51-44208C43F532}" dt="2024-04-20T16:18:45.698" v="702" actId="20577"/>
        <pc:sldMkLst>
          <pc:docMk/>
          <pc:sldMk cId="4213124959" sldId="306"/>
        </pc:sldMkLst>
        <pc:spChg chg="mod">
          <ac:chgData name="Michael Reid" userId="287600f1-a04c-4d74-b9df-0c578d89be74" providerId="ADAL" clId="{883B8872-8E81-4C18-8E51-44208C43F532}" dt="2024-04-20T16:05:00.321" v="338" actId="6549"/>
          <ac:spMkLst>
            <pc:docMk/>
            <pc:sldMk cId="4213124959" sldId="306"/>
            <ac:spMk id="3" creationId="{B2017170-4492-AAD4-6103-447D3EF50454}"/>
          </ac:spMkLst>
        </pc:spChg>
        <pc:spChg chg="add del mod">
          <ac:chgData name="Michael Reid" userId="287600f1-a04c-4d74-b9df-0c578d89be74" providerId="ADAL" clId="{883B8872-8E81-4C18-8E51-44208C43F532}" dt="2024-04-20T16:10:16.917" v="506"/>
          <ac:spMkLst>
            <pc:docMk/>
            <pc:sldMk cId="4213124959" sldId="306"/>
            <ac:spMk id="4" creationId="{1B8B0063-28E3-89E0-EF09-BE2713B8B5B8}"/>
          </ac:spMkLst>
        </pc:spChg>
        <pc:spChg chg="mod">
          <ac:chgData name="Michael Reid" userId="287600f1-a04c-4d74-b9df-0c578d89be74" providerId="ADAL" clId="{883B8872-8E81-4C18-8E51-44208C43F532}" dt="2024-04-20T16:18:45.698" v="702" actId="20577"/>
          <ac:spMkLst>
            <pc:docMk/>
            <pc:sldMk cId="4213124959" sldId="306"/>
            <ac:spMk id="7" creationId="{5430EE3E-D561-77D8-98E7-07BBABAB0580}"/>
          </ac:spMkLst>
        </pc:spChg>
        <pc:spChg chg="mod">
          <ac:chgData name="Michael Reid" userId="287600f1-a04c-4d74-b9df-0c578d89be74" providerId="ADAL" clId="{883B8872-8E81-4C18-8E51-44208C43F532}" dt="2024-04-20T16:16:02.722" v="638" actId="20577"/>
          <ac:spMkLst>
            <pc:docMk/>
            <pc:sldMk cId="4213124959" sldId="306"/>
            <ac:spMk id="8" creationId="{3CFEBC18-0E1A-61F7-B09C-00B9252459EF}"/>
          </ac:spMkLst>
        </pc:spChg>
        <pc:spChg chg="add del mod">
          <ac:chgData name="Michael Reid" userId="287600f1-a04c-4d74-b9df-0c578d89be74" providerId="ADAL" clId="{883B8872-8E81-4C18-8E51-44208C43F532}" dt="2024-04-20T16:13:31.932" v="592"/>
          <ac:spMkLst>
            <pc:docMk/>
            <pc:sldMk cId="4213124959" sldId="306"/>
            <ac:spMk id="9" creationId="{75C7B8A5-95BD-D259-5DE4-497035B9FB23}"/>
          </ac:spMkLst>
        </pc:spChg>
        <pc:spChg chg="add mod">
          <ac:chgData name="Michael Reid" userId="287600f1-a04c-4d74-b9df-0c578d89be74" providerId="ADAL" clId="{883B8872-8E81-4C18-8E51-44208C43F532}" dt="2024-04-20T16:18:03.415" v="693" actId="20577"/>
          <ac:spMkLst>
            <pc:docMk/>
            <pc:sldMk cId="4213124959" sldId="306"/>
            <ac:spMk id="11" creationId="{76F2F4CA-397A-93A6-79B5-293897871EEA}"/>
          </ac:spMkLst>
        </pc:spChg>
        <pc:spChg chg="add mod">
          <ac:chgData name="Michael Reid" userId="287600f1-a04c-4d74-b9df-0c578d89be74" providerId="ADAL" clId="{883B8872-8E81-4C18-8E51-44208C43F532}" dt="2024-04-20T16:17:19.353" v="671" actId="255"/>
          <ac:spMkLst>
            <pc:docMk/>
            <pc:sldMk cId="4213124959" sldId="306"/>
            <ac:spMk id="13" creationId="{E260FD1F-D49E-849C-AA2F-1B8464697210}"/>
          </ac:spMkLst>
        </pc:spChg>
        <pc:spChg chg="add mod">
          <ac:chgData name="Michael Reid" userId="287600f1-a04c-4d74-b9df-0c578d89be74" providerId="ADAL" clId="{883B8872-8E81-4C18-8E51-44208C43F532}" dt="2024-04-20T16:17:41.625" v="687" actId="20577"/>
          <ac:spMkLst>
            <pc:docMk/>
            <pc:sldMk cId="4213124959" sldId="306"/>
            <ac:spMk id="27" creationId="{B4A63930-F9DA-14E2-0E27-D59EE34624B6}"/>
          </ac:spMkLst>
        </pc:spChg>
        <pc:picChg chg="del">
          <ac:chgData name="Michael Reid" userId="287600f1-a04c-4d74-b9df-0c578d89be74" providerId="ADAL" clId="{883B8872-8E81-4C18-8E51-44208C43F532}" dt="2024-04-20T16:04:57.105" v="337" actId="478"/>
          <ac:picMkLst>
            <pc:docMk/>
            <pc:sldMk cId="4213124959" sldId="306"/>
            <ac:picMk id="5" creationId="{06E90F38-6039-E80A-BB3C-7529A75DB359}"/>
          </ac:picMkLst>
        </pc:picChg>
        <pc:picChg chg="add del mod">
          <ac:chgData name="Michael Reid" userId="287600f1-a04c-4d74-b9df-0c578d89be74" providerId="ADAL" clId="{883B8872-8E81-4C18-8E51-44208C43F532}" dt="2024-04-20T16:16:59.972" v="664" actId="478"/>
          <ac:picMkLst>
            <pc:docMk/>
            <pc:sldMk cId="4213124959" sldId="306"/>
            <ac:picMk id="1026" creationId="{DEB1CC6C-D2AF-0DA2-05F8-F0FA5EDEB59A}"/>
          </ac:picMkLst>
        </pc:picChg>
        <pc:picChg chg="add mod">
          <ac:chgData name="Michael Reid" userId="287600f1-a04c-4d74-b9df-0c578d89be74" providerId="ADAL" clId="{883B8872-8E81-4C18-8E51-44208C43F532}" dt="2024-04-20T16:18:09.526" v="694" actId="1076"/>
          <ac:picMkLst>
            <pc:docMk/>
            <pc:sldMk cId="4213124959" sldId="306"/>
            <ac:picMk id="1028" creationId="{866B9555-3557-98FD-B961-16E3317E1660}"/>
          </ac:picMkLst>
        </pc:picChg>
        <pc:picChg chg="add mod">
          <ac:chgData name="Michael Reid" userId="287600f1-a04c-4d74-b9df-0c578d89be74" providerId="ADAL" clId="{883B8872-8E81-4C18-8E51-44208C43F532}" dt="2024-04-20T16:17:49.174" v="688" actId="1076"/>
          <ac:picMkLst>
            <pc:docMk/>
            <pc:sldMk cId="4213124959" sldId="306"/>
            <ac:picMk id="1030" creationId="{8B7C029E-5490-6086-AEA6-48CE7E71AE14}"/>
          </ac:picMkLst>
        </pc:picChg>
      </pc:sldChg>
      <pc:sldChg chg="addSp delSp modSp add del mod">
        <pc:chgData name="Michael Reid" userId="287600f1-a04c-4d74-b9df-0c578d89be74" providerId="ADAL" clId="{883B8872-8E81-4C18-8E51-44208C43F532}" dt="2024-04-20T16:27:41.693" v="832" actId="6549"/>
        <pc:sldMkLst>
          <pc:docMk/>
          <pc:sldMk cId="114280475" sldId="307"/>
        </pc:sldMkLst>
        <pc:spChg chg="add mod">
          <ac:chgData name="Michael Reid" userId="287600f1-a04c-4d74-b9df-0c578d89be74" providerId="ADAL" clId="{883B8872-8E81-4C18-8E51-44208C43F532}" dt="2024-04-20T16:27:30.615" v="830" actId="1076"/>
          <ac:spMkLst>
            <pc:docMk/>
            <pc:sldMk cId="114280475" sldId="307"/>
            <ac:spMk id="5" creationId="{0D5D508E-B80A-2ADC-A833-9BC107B0CFC0}"/>
          </ac:spMkLst>
        </pc:spChg>
        <pc:spChg chg="mod">
          <ac:chgData name="Michael Reid" userId="287600f1-a04c-4d74-b9df-0c578d89be74" providerId="ADAL" clId="{883B8872-8E81-4C18-8E51-44208C43F532}" dt="2024-04-20T16:27:41.693" v="832" actId="6549"/>
          <ac:spMkLst>
            <pc:docMk/>
            <pc:sldMk cId="114280475" sldId="307"/>
            <ac:spMk id="7" creationId="{5430EE3E-D561-77D8-98E7-07BBABAB0580}"/>
          </ac:spMkLst>
        </pc:spChg>
        <pc:spChg chg="del mod">
          <ac:chgData name="Michael Reid" userId="287600f1-a04c-4d74-b9df-0c578d89be74" providerId="ADAL" clId="{883B8872-8E81-4C18-8E51-44208C43F532}" dt="2024-04-20T16:19:23.061" v="709"/>
          <ac:spMkLst>
            <pc:docMk/>
            <pc:sldMk cId="114280475" sldId="307"/>
            <ac:spMk id="11" creationId="{76F2F4CA-397A-93A6-79B5-293897871EEA}"/>
          </ac:spMkLst>
        </pc:spChg>
        <pc:spChg chg="del mod">
          <ac:chgData name="Michael Reid" userId="287600f1-a04c-4d74-b9df-0c578d89be74" providerId="ADAL" clId="{883B8872-8E81-4C18-8E51-44208C43F532}" dt="2024-04-20T16:19:34.105" v="725"/>
          <ac:spMkLst>
            <pc:docMk/>
            <pc:sldMk cId="114280475" sldId="307"/>
            <ac:spMk id="13" creationId="{E260FD1F-D49E-849C-AA2F-1B8464697210}"/>
          </ac:spMkLst>
        </pc:spChg>
        <pc:spChg chg="del mod">
          <ac:chgData name="Michael Reid" userId="287600f1-a04c-4d74-b9df-0c578d89be74" providerId="ADAL" clId="{883B8872-8E81-4C18-8E51-44208C43F532}" dt="2024-04-20T16:19:34.104" v="723"/>
          <ac:spMkLst>
            <pc:docMk/>
            <pc:sldMk cId="114280475" sldId="307"/>
            <ac:spMk id="27" creationId="{B4A63930-F9DA-14E2-0E27-D59EE34624B6}"/>
          </ac:spMkLst>
        </pc:spChg>
        <pc:picChg chg="add mod">
          <ac:chgData name="Michael Reid" userId="287600f1-a04c-4d74-b9df-0c578d89be74" providerId="ADAL" clId="{883B8872-8E81-4C18-8E51-44208C43F532}" dt="2024-04-20T16:27:17.704" v="826" actId="1076"/>
          <ac:picMkLst>
            <pc:docMk/>
            <pc:sldMk cId="114280475" sldId="307"/>
            <ac:picMk id="2" creationId="{F99AC4AE-3C0A-389E-AEE7-F75F158CE759}"/>
          </ac:picMkLst>
        </pc:picChg>
        <pc:picChg chg="add mod">
          <ac:chgData name="Michael Reid" userId="287600f1-a04c-4d74-b9df-0c578d89be74" providerId="ADAL" clId="{883B8872-8E81-4C18-8E51-44208C43F532}" dt="2024-04-20T16:27:32.184" v="831" actId="1076"/>
          <ac:picMkLst>
            <pc:docMk/>
            <pc:sldMk cId="114280475" sldId="307"/>
            <ac:picMk id="6" creationId="{0E02F2E6-44CB-C51B-7F38-A473D08CD4C5}"/>
          </ac:picMkLst>
        </pc:picChg>
        <pc:picChg chg="del">
          <ac:chgData name="Michael Reid" userId="287600f1-a04c-4d74-b9df-0c578d89be74" providerId="ADAL" clId="{883B8872-8E81-4C18-8E51-44208C43F532}" dt="2024-04-20T16:19:23.058" v="707" actId="478"/>
          <ac:picMkLst>
            <pc:docMk/>
            <pc:sldMk cId="114280475" sldId="307"/>
            <ac:picMk id="1028" creationId="{866B9555-3557-98FD-B961-16E3317E1660}"/>
          </ac:picMkLst>
        </pc:picChg>
        <pc:picChg chg="del">
          <ac:chgData name="Michael Reid" userId="287600f1-a04c-4d74-b9df-0c578d89be74" providerId="ADAL" clId="{883B8872-8E81-4C18-8E51-44208C43F532}" dt="2024-04-20T16:19:34.101" v="721" actId="478"/>
          <ac:picMkLst>
            <pc:docMk/>
            <pc:sldMk cId="114280475" sldId="307"/>
            <ac:picMk id="1030" creationId="{8B7C029E-5490-6086-AEA6-48CE7E71AE14}"/>
          </ac:picMkLst>
        </pc:picChg>
      </pc:sldChg>
      <pc:sldChg chg="addSp delSp modSp add del mod ord">
        <pc:chgData name="Michael Reid" userId="287600f1-a04c-4d74-b9df-0c578d89be74" providerId="ADAL" clId="{883B8872-8E81-4C18-8E51-44208C43F532}" dt="2024-04-20T16:43:46.426" v="1521" actId="47"/>
        <pc:sldMkLst>
          <pc:docMk/>
          <pc:sldMk cId="2419848228" sldId="308"/>
        </pc:sldMkLst>
        <pc:spChg chg="mod">
          <ac:chgData name="Michael Reid" userId="287600f1-a04c-4d74-b9df-0c578d89be74" providerId="ADAL" clId="{883B8872-8E81-4C18-8E51-44208C43F532}" dt="2024-04-20T16:32:26.030" v="913" actId="1076"/>
          <ac:spMkLst>
            <pc:docMk/>
            <pc:sldMk cId="2419848228" sldId="308"/>
            <ac:spMk id="3" creationId="{B2017170-4492-AAD4-6103-447D3EF50454}"/>
          </ac:spMkLst>
        </pc:spChg>
        <pc:spChg chg="add mod">
          <ac:chgData name="Michael Reid" userId="287600f1-a04c-4d74-b9df-0c578d89be74" providerId="ADAL" clId="{883B8872-8E81-4C18-8E51-44208C43F532}" dt="2024-04-20T16:33:04.567" v="919" actId="122"/>
          <ac:spMkLst>
            <pc:docMk/>
            <pc:sldMk cId="2419848228" sldId="308"/>
            <ac:spMk id="4" creationId="{048730FE-41D9-3900-E142-17ED80DDE221}"/>
          </ac:spMkLst>
        </pc:spChg>
        <pc:spChg chg="mod">
          <ac:chgData name="Michael Reid" userId="287600f1-a04c-4d74-b9df-0c578d89be74" providerId="ADAL" clId="{883B8872-8E81-4C18-8E51-44208C43F532}" dt="2024-04-20T16:35:56.473" v="1136" actId="20577"/>
          <ac:spMkLst>
            <pc:docMk/>
            <pc:sldMk cId="2419848228" sldId="308"/>
            <ac:spMk id="7" creationId="{5430EE3E-D561-77D8-98E7-07BBABAB0580}"/>
          </ac:spMkLst>
        </pc:spChg>
        <pc:spChg chg="del mod">
          <ac:chgData name="Michael Reid" userId="287600f1-a04c-4d74-b9df-0c578d89be74" providerId="ADAL" clId="{883B8872-8E81-4C18-8E51-44208C43F532}" dt="2024-04-20T16:24:07.529" v="796"/>
          <ac:spMkLst>
            <pc:docMk/>
            <pc:sldMk cId="2419848228" sldId="308"/>
            <ac:spMk id="11" creationId="{76F2F4CA-397A-93A6-79B5-293897871EEA}"/>
          </ac:spMkLst>
        </pc:spChg>
        <pc:spChg chg="del mod">
          <ac:chgData name="Michael Reid" userId="287600f1-a04c-4d74-b9df-0c578d89be74" providerId="ADAL" clId="{883B8872-8E81-4C18-8E51-44208C43F532}" dt="2024-04-20T16:24:07.534" v="798"/>
          <ac:spMkLst>
            <pc:docMk/>
            <pc:sldMk cId="2419848228" sldId="308"/>
            <ac:spMk id="13" creationId="{E260FD1F-D49E-849C-AA2F-1B8464697210}"/>
          </ac:spMkLst>
        </pc:spChg>
        <pc:spChg chg="del mod">
          <ac:chgData name="Michael Reid" userId="287600f1-a04c-4d74-b9df-0c578d89be74" providerId="ADAL" clId="{883B8872-8E81-4C18-8E51-44208C43F532}" dt="2024-04-20T16:24:07.537" v="800"/>
          <ac:spMkLst>
            <pc:docMk/>
            <pc:sldMk cId="2419848228" sldId="308"/>
            <ac:spMk id="27" creationId="{B4A63930-F9DA-14E2-0E27-D59EE34624B6}"/>
          </ac:spMkLst>
        </pc:spChg>
        <pc:picChg chg="del">
          <ac:chgData name="Michael Reid" userId="287600f1-a04c-4d74-b9df-0c578d89be74" providerId="ADAL" clId="{883B8872-8E81-4C18-8E51-44208C43F532}" dt="2024-04-20T16:23:28.198" v="776" actId="478"/>
          <ac:picMkLst>
            <pc:docMk/>
            <pc:sldMk cId="2419848228" sldId="308"/>
            <ac:picMk id="1028" creationId="{866B9555-3557-98FD-B961-16E3317E1660}"/>
          </ac:picMkLst>
        </pc:picChg>
        <pc:picChg chg="del">
          <ac:chgData name="Michael Reid" userId="287600f1-a04c-4d74-b9df-0c578d89be74" providerId="ADAL" clId="{883B8872-8E81-4C18-8E51-44208C43F532}" dt="2024-04-20T16:23:26.490" v="775" actId="478"/>
          <ac:picMkLst>
            <pc:docMk/>
            <pc:sldMk cId="2419848228" sldId="308"/>
            <ac:picMk id="1030" creationId="{8B7C029E-5490-6086-AEA6-48CE7E71AE14}"/>
          </ac:picMkLst>
        </pc:picChg>
      </pc:sldChg>
      <pc:sldChg chg="addSp delSp modSp add mod">
        <pc:chgData name="Michael Reid" userId="287600f1-a04c-4d74-b9df-0c578d89be74" providerId="ADAL" clId="{883B8872-8E81-4C18-8E51-44208C43F532}" dt="2024-04-20T16:30:28.715" v="888" actId="14100"/>
        <pc:sldMkLst>
          <pc:docMk/>
          <pc:sldMk cId="2598766340" sldId="309"/>
        </pc:sldMkLst>
        <pc:spChg chg="del mod">
          <ac:chgData name="Michael Reid" userId="287600f1-a04c-4d74-b9df-0c578d89be74" providerId="ADAL" clId="{883B8872-8E81-4C18-8E51-44208C43F532}" dt="2024-04-20T16:29:09.539" v="879"/>
          <ac:spMkLst>
            <pc:docMk/>
            <pc:sldMk cId="2598766340" sldId="309"/>
            <ac:spMk id="5" creationId="{0D5D508E-B80A-2ADC-A833-9BC107B0CFC0}"/>
          </ac:spMkLst>
        </pc:spChg>
        <pc:spChg chg="mod">
          <ac:chgData name="Michael Reid" userId="287600f1-a04c-4d74-b9df-0c578d89be74" providerId="ADAL" clId="{883B8872-8E81-4C18-8E51-44208C43F532}" dt="2024-04-20T16:29:01.532" v="875" actId="20577"/>
          <ac:spMkLst>
            <pc:docMk/>
            <pc:sldMk cId="2598766340" sldId="309"/>
            <ac:spMk id="7" creationId="{5430EE3E-D561-77D8-98E7-07BBABAB0580}"/>
          </ac:spMkLst>
        </pc:spChg>
        <pc:spChg chg="add mod">
          <ac:chgData name="Michael Reid" userId="287600f1-a04c-4d74-b9df-0c578d89be74" providerId="ADAL" clId="{883B8872-8E81-4C18-8E51-44208C43F532}" dt="2024-04-20T16:30:10.972" v="886" actId="1076"/>
          <ac:spMkLst>
            <pc:docMk/>
            <pc:sldMk cId="2598766340" sldId="309"/>
            <ac:spMk id="10" creationId="{78D24DA6-7E00-E91C-F6B7-4F171F0E7642}"/>
          </ac:spMkLst>
        </pc:spChg>
        <pc:picChg chg="del">
          <ac:chgData name="Michael Reid" userId="287600f1-a04c-4d74-b9df-0c578d89be74" providerId="ADAL" clId="{883B8872-8E81-4C18-8E51-44208C43F532}" dt="2024-04-20T16:28:28.426" v="834" actId="478"/>
          <ac:picMkLst>
            <pc:docMk/>
            <pc:sldMk cId="2598766340" sldId="309"/>
            <ac:picMk id="2" creationId="{F99AC4AE-3C0A-389E-AEE7-F75F158CE759}"/>
          </ac:picMkLst>
        </pc:picChg>
        <pc:picChg chg="add mod">
          <ac:chgData name="Michael Reid" userId="287600f1-a04c-4d74-b9df-0c578d89be74" providerId="ADAL" clId="{883B8872-8E81-4C18-8E51-44208C43F532}" dt="2024-04-20T16:30:28.715" v="888" actId="14100"/>
          <ac:picMkLst>
            <pc:docMk/>
            <pc:sldMk cId="2598766340" sldId="309"/>
            <ac:picMk id="4" creationId="{41FB87EB-0A4D-27A4-90DA-D6DEBB379978}"/>
          </ac:picMkLst>
        </pc:picChg>
        <pc:picChg chg="del">
          <ac:chgData name="Michael Reid" userId="287600f1-a04c-4d74-b9df-0c578d89be74" providerId="ADAL" clId="{883B8872-8E81-4C18-8E51-44208C43F532}" dt="2024-04-20T16:28:33.225" v="837" actId="478"/>
          <ac:picMkLst>
            <pc:docMk/>
            <pc:sldMk cId="2598766340" sldId="309"/>
            <ac:picMk id="6" creationId="{0E02F2E6-44CB-C51B-7F38-A473D08CD4C5}"/>
          </ac:picMkLst>
        </pc:picChg>
      </pc:sldChg>
      <pc:sldChg chg="addSp modSp add mod">
        <pc:chgData name="Michael Reid" userId="287600f1-a04c-4d74-b9df-0c578d89be74" providerId="ADAL" clId="{883B8872-8E81-4C18-8E51-44208C43F532}" dt="2024-04-20T16:49:49.796" v="1682" actId="255"/>
        <pc:sldMkLst>
          <pc:docMk/>
          <pc:sldMk cId="3947496676" sldId="310"/>
        </pc:sldMkLst>
        <pc:spChg chg="mod">
          <ac:chgData name="Michael Reid" userId="287600f1-a04c-4d74-b9df-0c578d89be74" providerId="ADAL" clId="{883B8872-8E81-4C18-8E51-44208C43F532}" dt="2024-04-20T16:41:28.679" v="1373" actId="20577"/>
          <ac:spMkLst>
            <pc:docMk/>
            <pc:sldMk cId="3947496676" sldId="310"/>
            <ac:spMk id="3" creationId="{B2017170-4492-AAD4-6103-447D3EF50454}"/>
          </ac:spMkLst>
        </pc:spChg>
        <pc:spChg chg="add mod">
          <ac:chgData name="Michael Reid" userId="287600f1-a04c-4d74-b9df-0c578d89be74" providerId="ADAL" clId="{883B8872-8E81-4C18-8E51-44208C43F532}" dt="2024-04-20T16:49:30.856" v="1678" actId="255"/>
          <ac:spMkLst>
            <pc:docMk/>
            <pc:sldMk cId="3947496676" sldId="310"/>
            <ac:spMk id="4" creationId="{660C2278-7375-88F1-0B97-B739E3E7D5A7}"/>
          </ac:spMkLst>
        </pc:spChg>
        <pc:spChg chg="mod">
          <ac:chgData name="Michael Reid" userId="287600f1-a04c-4d74-b9df-0c578d89be74" providerId="ADAL" clId="{883B8872-8E81-4C18-8E51-44208C43F532}" dt="2024-04-20T16:41:08.806" v="1338" actId="5793"/>
          <ac:spMkLst>
            <pc:docMk/>
            <pc:sldMk cId="3947496676" sldId="310"/>
            <ac:spMk id="6" creationId="{D6076B29-1D62-9AF7-3D12-8B23BF2EBCC0}"/>
          </ac:spMkLst>
        </pc:spChg>
        <pc:spChg chg="add mod">
          <ac:chgData name="Michael Reid" userId="287600f1-a04c-4d74-b9df-0c578d89be74" providerId="ADAL" clId="{883B8872-8E81-4C18-8E51-44208C43F532}" dt="2024-04-20T16:49:49.796" v="1682" actId="255"/>
          <ac:spMkLst>
            <pc:docMk/>
            <pc:sldMk cId="3947496676" sldId="310"/>
            <ac:spMk id="7" creationId="{F18ED030-EC2F-2A42-0967-BAA75A8E9DF9}"/>
          </ac:spMkLst>
        </pc:spChg>
      </pc:sldChg>
      <pc:sldChg chg="addSp modSp add mod">
        <pc:chgData name="Michael Reid" userId="287600f1-a04c-4d74-b9df-0c578d89be74" providerId="ADAL" clId="{883B8872-8E81-4C18-8E51-44208C43F532}" dt="2024-04-20T16:49:56.944" v="1683" actId="1076"/>
        <pc:sldMkLst>
          <pc:docMk/>
          <pc:sldMk cId="1992474012" sldId="311"/>
        </pc:sldMkLst>
        <pc:spChg chg="mod">
          <ac:chgData name="Michael Reid" userId="287600f1-a04c-4d74-b9df-0c578d89be74" providerId="ADAL" clId="{883B8872-8E81-4C18-8E51-44208C43F532}" dt="2024-04-20T16:48:50.653" v="1676" actId="14100"/>
          <ac:spMkLst>
            <pc:docMk/>
            <pc:sldMk cId="1992474012" sldId="311"/>
            <ac:spMk id="6" creationId="{D6076B29-1D62-9AF7-3D12-8B23BF2EBCC0}"/>
          </ac:spMkLst>
        </pc:spChg>
        <pc:picChg chg="add mod">
          <ac:chgData name="Michael Reid" userId="287600f1-a04c-4d74-b9df-0c578d89be74" providerId="ADAL" clId="{883B8872-8E81-4C18-8E51-44208C43F532}" dt="2024-04-20T16:49:56.944" v="1683" actId="1076"/>
          <ac:picMkLst>
            <pc:docMk/>
            <pc:sldMk cId="1992474012" sldId="311"/>
            <ac:picMk id="4" creationId="{75A065CC-6314-8DCE-AEBB-B92CE397A4D0}"/>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60936C9-4585-430E-BF32-BEA5BD7F2E42}" type="datetimeFigureOut">
              <a:rPr lang="en-US" smtClean="0"/>
              <a:t>4/21/2024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2FED176-D6C4-494E-A543-B67265926D9D}" type="slidenum">
              <a:rPr lang="en-US" smtClean="0"/>
              <a:t>‹#›</a:t>
            </a:fld>
            <a:endParaRPr lang="en-US" dirty="0"/>
          </a:p>
        </p:txBody>
      </p:sp>
    </p:spTree>
    <p:extLst>
      <p:ext uri="{BB962C8B-B14F-4D97-AF65-F5344CB8AC3E}">
        <p14:creationId xmlns:p14="http://schemas.microsoft.com/office/powerpoint/2010/main" val="18523596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8AAA33-7658-99B5-AA62-214BF255ED7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CA"/>
          </a:p>
        </p:txBody>
      </p:sp>
      <p:sp>
        <p:nvSpPr>
          <p:cNvPr id="3" name="Subtitle 2">
            <a:extLst>
              <a:ext uri="{FF2B5EF4-FFF2-40B4-BE49-F238E27FC236}">
                <a16:creationId xmlns:a16="http://schemas.microsoft.com/office/drawing/2014/main" id="{8C4A1C6F-ADE5-295B-83C1-EC34350DC09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a:p>
        </p:txBody>
      </p:sp>
      <p:sp>
        <p:nvSpPr>
          <p:cNvPr id="4" name="Date Placeholder 3">
            <a:extLst>
              <a:ext uri="{FF2B5EF4-FFF2-40B4-BE49-F238E27FC236}">
                <a16:creationId xmlns:a16="http://schemas.microsoft.com/office/drawing/2014/main" id="{71ACA6DB-AC4E-F28F-BBDA-4619A236F56D}"/>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5" name="Footer Placeholder 4">
            <a:extLst>
              <a:ext uri="{FF2B5EF4-FFF2-40B4-BE49-F238E27FC236}">
                <a16:creationId xmlns:a16="http://schemas.microsoft.com/office/drawing/2014/main" id="{17486B13-6A86-9A83-5157-F18BEDCB318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0F320ABF-C746-93BF-A367-64C49620AD37}"/>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4496379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7D7A36-BC14-FCE1-5F4C-3EA812A29617}"/>
              </a:ext>
            </a:extLst>
          </p:cNvPr>
          <p:cNvSpPr>
            <a:spLocks noGrp="1"/>
          </p:cNvSpPr>
          <p:nvPr>
            <p:ph type="title"/>
          </p:nvPr>
        </p:nvSpPr>
        <p:spPr/>
        <p:txBody>
          <a:bodyPr/>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C1A2D5A-F17E-7DB4-BF18-79201904F1E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2D5573C7-E2A3-BA9C-4CC2-463F37A16641}"/>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5" name="Footer Placeholder 4">
            <a:extLst>
              <a:ext uri="{FF2B5EF4-FFF2-40B4-BE49-F238E27FC236}">
                <a16:creationId xmlns:a16="http://schemas.microsoft.com/office/drawing/2014/main" id="{E4DC737C-835B-9C9E-9EA2-1A630070C35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B9EA4F38-265B-15F7-AB76-6177827285F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3014154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84F3E5E-7578-0C9D-4C43-6FD19BB803A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96252A6-000F-23B6-6342-02A68070B4A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55F36E8E-EFAB-4C5E-6B7C-C3CD07AFD853}"/>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5" name="Footer Placeholder 4">
            <a:extLst>
              <a:ext uri="{FF2B5EF4-FFF2-40B4-BE49-F238E27FC236}">
                <a16:creationId xmlns:a16="http://schemas.microsoft.com/office/drawing/2014/main" id="{1C53E80B-CA20-E834-0A2B-59451AD6ED12}"/>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FD3D1F0C-4000-CF55-E829-F57AD91CE7F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8561944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9FE7-1B01-90F6-F148-B1EEEBF80C12}"/>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0D0491E8-E6CD-40E0-25D4-7BEEE65F38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615FBFE3-7825-B59E-F555-20B73E9B71D7}"/>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5" name="Footer Placeholder 4">
            <a:extLst>
              <a:ext uri="{FF2B5EF4-FFF2-40B4-BE49-F238E27FC236}">
                <a16:creationId xmlns:a16="http://schemas.microsoft.com/office/drawing/2014/main" id="{5000BDA8-1AC2-4CEB-4A8B-0F41B2ACEDFC}"/>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DD90E717-5DEF-F23E-D4D2-34632ACEE470}"/>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7116755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8E1117-9DA1-5CC5-5223-634DD7C55E9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CA"/>
          </a:p>
        </p:txBody>
      </p:sp>
      <p:sp>
        <p:nvSpPr>
          <p:cNvPr id="3" name="Text Placeholder 2">
            <a:extLst>
              <a:ext uri="{FF2B5EF4-FFF2-40B4-BE49-F238E27FC236}">
                <a16:creationId xmlns:a16="http://schemas.microsoft.com/office/drawing/2014/main" id="{7DEFC768-E6E5-D095-5A56-D20F8997209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06A0019-ED90-1C27-AE5B-B7E6A719D94C}"/>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5" name="Footer Placeholder 4">
            <a:extLst>
              <a:ext uri="{FF2B5EF4-FFF2-40B4-BE49-F238E27FC236}">
                <a16:creationId xmlns:a16="http://schemas.microsoft.com/office/drawing/2014/main" id="{48CCBA62-86A0-F5D5-E03E-DF29D0DC8056}"/>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9DE9EC28-9AF9-AE1C-A41C-C680DF3B9F4F}"/>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7885647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DDAD61-6DE9-EBB5-6ADA-E1D6497FECF1}"/>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42FC305B-DD54-F2EF-3968-CC3971113DC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a:extLst>
              <a:ext uri="{FF2B5EF4-FFF2-40B4-BE49-F238E27FC236}">
                <a16:creationId xmlns:a16="http://schemas.microsoft.com/office/drawing/2014/main" id="{8DD0199F-587C-290A-27EA-0DA8590E905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4">
            <a:extLst>
              <a:ext uri="{FF2B5EF4-FFF2-40B4-BE49-F238E27FC236}">
                <a16:creationId xmlns:a16="http://schemas.microsoft.com/office/drawing/2014/main" id="{5108AD48-6E48-255E-BC85-3B73DD10D6AC}"/>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6" name="Footer Placeholder 5">
            <a:extLst>
              <a:ext uri="{FF2B5EF4-FFF2-40B4-BE49-F238E27FC236}">
                <a16:creationId xmlns:a16="http://schemas.microsoft.com/office/drawing/2014/main" id="{394FE33A-6771-A138-D06E-C52DB9BE4C53}"/>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1A5A3719-7387-F9F1-01D7-9515C2692D1B}"/>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91469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FF8BBC-FEE7-C2B1-419C-E1ACF522F749}"/>
              </a:ext>
            </a:extLst>
          </p:cNvPr>
          <p:cNvSpPr>
            <a:spLocks noGrp="1"/>
          </p:cNvSpPr>
          <p:nvPr>
            <p:ph type="title"/>
          </p:nvPr>
        </p:nvSpPr>
        <p:spPr>
          <a:xfrm>
            <a:off x="839788" y="365125"/>
            <a:ext cx="10515600" cy="1325563"/>
          </a:xfrm>
        </p:spPr>
        <p:txBody>
          <a:bodyPr/>
          <a:lstStyle/>
          <a:p>
            <a:r>
              <a:rPr lang="en-US"/>
              <a:t>Click to edit Master title style</a:t>
            </a:r>
            <a:endParaRPr lang="en-CA"/>
          </a:p>
        </p:txBody>
      </p:sp>
      <p:sp>
        <p:nvSpPr>
          <p:cNvPr id="3" name="Text Placeholder 2">
            <a:extLst>
              <a:ext uri="{FF2B5EF4-FFF2-40B4-BE49-F238E27FC236}">
                <a16:creationId xmlns:a16="http://schemas.microsoft.com/office/drawing/2014/main" id="{4689615E-0D54-72B7-E9D5-16840B6A932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B8DA0F1-DB8E-ECCA-B6FD-FFB72947CDC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a:extLst>
              <a:ext uri="{FF2B5EF4-FFF2-40B4-BE49-F238E27FC236}">
                <a16:creationId xmlns:a16="http://schemas.microsoft.com/office/drawing/2014/main" id="{4BC6897F-1D66-6B56-9609-097B9947B7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8D851D9-2065-D525-748A-6CC3406AB12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6">
            <a:extLst>
              <a:ext uri="{FF2B5EF4-FFF2-40B4-BE49-F238E27FC236}">
                <a16:creationId xmlns:a16="http://schemas.microsoft.com/office/drawing/2014/main" id="{9919193D-B180-D7FC-0357-8B3714CBEA37}"/>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8" name="Footer Placeholder 7">
            <a:extLst>
              <a:ext uri="{FF2B5EF4-FFF2-40B4-BE49-F238E27FC236}">
                <a16:creationId xmlns:a16="http://schemas.microsoft.com/office/drawing/2014/main" id="{BC16BEE6-1FA8-7272-85F6-D176986E976D}"/>
              </a:ext>
            </a:extLst>
          </p:cNvPr>
          <p:cNvSpPr>
            <a:spLocks noGrp="1"/>
          </p:cNvSpPr>
          <p:nvPr>
            <p:ph type="ftr" sz="quarter" idx="11"/>
          </p:nvPr>
        </p:nvSpPr>
        <p:spPr/>
        <p:txBody>
          <a:bodyPr/>
          <a:lstStyle/>
          <a:p>
            <a:endParaRPr lang="en-CA" dirty="0"/>
          </a:p>
        </p:txBody>
      </p:sp>
      <p:sp>
        <p:nvSpPr>
          <p:cNvPr id="9" name="Slide Number Placeholder 8">
            <a:extLst>
              <a:ext uri="{FF2B5EF4-FFF2-40B4-BE49-F238E27FC236}">
                <a16:creationId xmlns:a16="http://schemas.microsoft.com/office/drawing/2014/main" id="{CDB7BE65-C341-6219-6448-3076209E50E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0213040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5757A-4550-0140-B1C8-E1F372E2CE8F}"/>
              </a:ext>
            </a:extLst>
          </p:cNvPr>
          <p:cNvSpPr>
            <a:spLocks noGrp="1"/>
          </p:cNvSpPr>
          <p:nvPr>
            <p:ph type="title"/>
          </p:nvPr>
        </p:nvSpPr>
        <p:spPr/>
        <p:txBody>
          <a:bodyPr/>
          <a:lstStyle/>
          <a:p>
            <a:r>
              <a:rPr lang="en-US"/>
              <a:t>Click to edit Master title style</a:t>
            </a:r>
            <a:endParaRPr lang="en-CA"/>
          </a:p>
        </p:txBody>
      </p:sp>
      <p:sp>
        <p:nvSpPr>
          <p:cNvPr id="3" name="Date Placeholder 2">
            <a:extLst>
              <a:ext uri="{FF2B5EF4-FFF2-40B4-BE49-F238E27FC236}">
                <a16:creationId xmlns:a16="http://schemas.microsoft.com/office/drawing/2014/main" id="{DE2F2EA0-C197-E265-1839-9F1DC1DF18B9}"/>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4" name="Footer Placeholder 3">
            <a:extLst>
              <a:ext uri="{FF2B5EF4-FFF2-40B4-BE49-F238E27FC236}">
                <a16:creationId xmlns:a16="http://schemas.microsoft.com/office/drawing/2014/main" id="{207B842A-0ED4-79DD-BD92-D5DBED9113A7}"/>
              </a:ext>
            </a:extLst>
          </p:cNvPr>
          <p:cNvSpPr>
            <a:spLocks noGrp="1"/>
          </p:cNvSpPr>
          <p:nvPr>
            <p:ph type="ftr" sz="quarter" idx="11"/>
          </p:nvPr>
        </p:nvSpPr>
        <p:spPr/>
        <p:txBody>
          <a:bodyPr/>
          <a:lstStyle/>
          <a:p>
            <a:endParaRPr lang="en-CA" dirty="0"/>
          </a:p>
        </p:txBody>
      </p:sp>
      <p:sp>
        <p:nvSpPr>
          <p:cNvPr id="5" name="Slide Number Placeholder 4">
            <a:extLst>
              <a:ext uri="{FF2B5EF4-FFF2-40B4-BE49-F238E27FC236}">
                <a16:creationId xmlns:a16="http://schemas.microsoft.com/office/drawing/2014/main" id="{149F29B7-CF09-C8EA-AE7C-BCFD6E8E2E4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954350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1949CF4-656F-CF14-BEE9-A6A102BD6305}"/>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3" name="Footer Placeholder 2">
            <a:extLst>
              <a:ext uri="{FF2B5EF4-FFF2-40B4-BE49-F238E27FC236}">
                <a16:creationId xmlns:a16="http://schemas.microsoft.com/office/drawing/2014/main" id="{42EF1C33-96D4-5C9D-425F-A180CF051A66}"/>
              </a:ext>
            </a:extLst>
          </p:cNvPr>
          <p:cNvSpPr>
            <a:spLocks noGrp="1"/>
          </p:cNvSpPr>
          <p:nvPr>
            <p:ph type="ftr" sz="quarter" idx="11"/>
          </p:nvPr>
        </p:nvSpPr>
        <p:spPr/>
        <p:txBody>
          <a:bodyPr/>
          <a:lstStyle/>
          <a:p>
            <a:endParaRPr lang="en-CA" dirty="0"/>
          </a:p>
        </p:txBody>
      </p:sp>
      <p:sp>
        <p:nvSpPr>
          <p:cNvPr id="4" name="Slide Number Placeholder 3">
            <a:extLst>
              <a:ext uri="{FF2B5EF4-FFF2-40B4-BE49-F238E27FC236}">
                <a16:creationId xmlns:a16="http://schemas.microsoft.com/office/drawing/2014/main" id="{C1C51F32-7907-CB00-0F28-D06C195F3C9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6483613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14871-DF69-5D11-1A4B-F013C5594CE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2BBB37CF-AD1D-DF03-D104-6F39C4AFA7A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a:extLst>
              <a:ext uri="{FF2B5EF4-FFF2-40B4-BE49-F238E27FC236}">
                <a16:creationId xmlns:a16="http://schemas.microsoft.com/office/drawing/2014/main" id="{20F851CC-6B10-F2D6-D4C7-8F5AFA1DDED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FB6A8A5-271B-8B24-6043-1C60C29E4742}"/>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6" name="Footer Placeholder 5">
            <a:extLst>
              <a:ext uri="{FF2B5EF4-FFF2-40B4-BE49-F238E27FC236}">
                <a16:creationId xmlns:a16="http://schemas.microsoft.com/office/drawing/2014/main" id="{8E37F47F-AAB6-1AD0-EF40-3B851411D58E}"/>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9C20A06-B021-D6BF-047F-B3E24AA4210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985262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4C9E0-1C74-C01D-23F5-42915E6154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Picture Placeholder 2">
            <a:extLst>
              <a:ext uri="{FF2B5EF4-FFF2-40B4-BE49-F238E27FC236}">
                <a16:creationId xmlns:a16="http://schemas.microsoft.com/office/drawing/2014/main" id="{71E3F224-5C71-E072-6E23-1A75886EAEE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dirty="0"/>
          </a:p>
        </p:txBody>
      </p:sp>
      <p:sp>
        <p:nvSpPr>
          <p:cNvPr id="4" name="Text Placeholder 3">
            <a:extLst>
              <a:ext uri="{FF2B5EF4-FFF2-40B4-BE49-F238E27FC236}">
                <a16:creationId xmlns:a16="http://schemas.microsoft.com/office/drawing/2014/main" id="{6D5DF314-9609-A406-1F1F-294E1B37935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1FD6A7-BA0E-4CCC-B8C7-251F548F96B7}"/>
              </a:ext>
            </a:extLst>
          </p:cNvPr>
          <p:cNvSpPr>
            <a:spLocks noGrp="1"/>
          </p:cNvSpPr>
          <p:nvPr>
            <p:ph type="dt" sz="half" idx="10"/>
          </p:nvPr>
        </p:nvSpPr>
        <p:spPr/>
        <p:txBody>
          <a:bodyPr/>
          <a:lstStyle/>
          <a:p>
            <a:fld id="{E5A30F0A-5C22-4880-8E7B-4336C2DE0B4F}" type="datetimeFigureOut">
              <a:rPr lang="en-CA" smtClean="0"/>
              <a:t>2024-04-21</a:t>
            </a:fld>
            <a:endParaRPr lang="en-CA" dirty="0"/>
          </a:p>
        </p:txBody>
      </p:sp>
      <p:sp>
        <p:nvSpPr>
          <p:cNvPr id="6" name="Footer Placeholder 5">
            <a:extLst>
              <a:ext uri="{FF2B5EF4-FFF2-40B4-BE49-F238E27FC236}">
                <a16:creationId xmlns:a16="http://schemas.microsoft.com/office/drawing/2014/main" id="{8B4F4E02-0695-1162-6B6A-51B2B0066565}"/>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49A3E01-C777-EEE3-84DB-3B12F581972E}"/>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472074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269A1A-F4AF-5FD3-CA79-D93AE125EE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CA"/>
          </a:p>
        </p:txBody>
      </p:sp>
      <p:sp>
        <p:nvSpPr>
          <p:cNvPr id="3" name="Text Placeholder 2">
            <a:extLst>
              <a:ext uri="{FF2B5EF4-FFF2-40B4-BE49-F238E27FC236}">
                <a16:creationId xmlns:a16="http://schemas.microsoft.com/office/drawing/2014/main" id="{691813F4-4B81-4556-6C59-BEFA513B6EF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349ADAD8-7BB1-54A4-130D-EDCD1698385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A30F0A-5C22-4880-8E7B-4336C2DE0B4F}" type="datetimeFigureOut">
              <a:rPr lang="en-CA" smtClean="0"/>
              <a:t>2024-04-21</a:t>
            </a:fld>
            <a:endParaRPr lang="en-CA" dirty="0"/>
          </a:p>
        </p:txBody>
      </p:sp>
      <p:sp>
        <p:nvSpPr>
          <p:cNvPr id="5" name="Footer Placeholder 4">
            <a:extLst>
              <a:ext uri="{FF2B5EF4-FFF2-40B4-BE49-F238E27FC236}">
                <a16:creationId xmlns:a16="http://schemas.microsoft.com/office/drawing/2014/main" id="{5D119A1B-D16E-9943-AE78-B140B7DA47A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CA" dirty="0"/>
          </a:p>
        </p:txBody>
      </p:sp>
      <p:sp>
        <p:nvSpPr>
          <p:cNvPr id="6" name="Slide Number Placeholder 5">
            <a:extLst>
              <a:ext uri="{FF2B5EF4-FFF2-40B4-BE49-F238E27FC236}">
                <a16:creationId xmlns:a16="http://schemas.microsoft.com/office/drawing/2014/main" id="{968AA276-4DD8-19B8-E025-E98C9E5E619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3C6B8E0-2746-4AC5-A99D-1C73BF4D8DDD}" type="slidenum">
              <a:rPr lang="en-CA" smtClean="0"/>
              <a:t>‹#›</a:t>
            </a:fld>
            <a:endParaRPr lang="en-CA" dirty="0"/>
          </a:p>
        </p:txBody>
      </p:sp>
    </p:spTree>
    <p:extLst>
      <p:ext uri="{BB962C8B-B14F-4D97-AF65-F5344CB8AC3E}">
        <p14:creationId xmlns:p14="http://schemas.microsoft.com/office/powerpoint/2010/main" val="120396837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a:extLst>
              <a:ext uri="{FF2B5EF4-FFF2-40B4-BE49-F238E27FC236}">
                <a16:creationId xmlns:a16="http://schemas.microsoft.com/office/drawing/2014/main" id="{AF4B7500-5866-5B63-5C6F-14E2AD98278F}"/>
              </a:ext>
            </a:extLst>
          </p:cNvPr>
          <p:cNvPicPr>
            <a:picLocks noChangeAspect="1"/>
          </p:cNvPicPr>
          <p:nvPr/>
        </p:nvPicPr>
        <p:blipFill>
          <a:blip r:embed="rId2"/>
          <a:stretch>
            <a:fillRect/>
          </a:stretch>
        </p:blipFill>
        <p:spPr>
          <a:xfrm>
            <a:off x="6950281" y="576255"/>
            <a:ext cx="4730214" cy="4110030"/>
          </a:xfrm>
          <a:prstGeom prst="rect">
            <a:avLst/>
          </a:prstGeom>
        </p:spPr>
      </p:pic>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6742" y="2541589"/>
            <a:ext cx="5631417" cy="3147578"/>
          </a:xfrm>
        </p:spPr>
        <p:txBody>
          <a:bodyPr anchor="ctr">
            <a:normAutofit fontScale="62500" lnSpcReduction="20000"/>
          </a:bodyPr>
          <a:lstStyle/>
          <a:p>
            <a:pPr algn="l">
              <a:spcBef>
                <a:spcPts val="0"/>
              </a:spcBef>
            </a:pPr>
            <a:r>
              <a:rPr lang="en-CA" sz="4000" b="1" i="0" dirty="0">
                <a:effectLst/>
                <a:latin typeface="Arial" panose="020B0604020202020204" pitchFamily="34" charset="0"/>
                <a:cs typeface="Arial" panose="020B0604020202020204" pitchFamily="34" charset="0"/>
              </a:rPr>
              <a:t>Our Vision</a:t>
            </a:r>
          </a:p>
          <a:p>
            <a:pPr algn="l">
              <a:spcBef>
                <a:spcPts val="0"/>
              </a:spcBef>
            </a:pPr>
            <a:endParaRPr lang="en-CA" sz="4000" b="1" i="0" dirty="0">
              <a:effectLst/>
              <a:latin typeface="Arial" panose="020B0604020202020204" pitchFamily="34" charset="0"/>
              <a:cs typeface="Arial" panose="020B0604020202020204" pitchFamily="34" charset="0"/>
            </a:endParaRPr>
          </a:p>
          <a:p>
            <a:pPr algn="l">
              <a:lnSpc>
                <a:spcPct val="120000"/>
              </a:lnSpc>
              <a:spcBef>
                <a:spcPts val="0"/>
              </a:spcBef>
            </a:pPr>
            <a:r>
              <a:rPr lang="en-CA" sz="4000" b="1" i="0" dirty="0">
                <a:effectLst/>
                <a:latin typeface="Arial" panose="020B0604020202020204" pitchFamily="34" charset="0"/>
                <a:cs typeface="Arial" panose="020B0604020202020204" pitchFamily="34" charset="0"/>
              </a:rPr>
              <a:t>The Oakville Community Association wants to contribute to creating an engaged, safe, caring, and vibrant community where all residents enjoy a positive quality of life</a:t>
            </a:r>
          </a:p>
          <a:p>
            <a:pPr algn="l"/>
            <a:endParaRPr lang="en-CA" dirty="0">
              <a:solidFill>
                <a:schemeClr val="tx2"/>
              </a:solidFill>
            </a:endParaRPr>
          </a:p>
        </p:txBody>
      </p:sp>
    </p:spTree>
    <p:extLst>
      <p:ext uri="{BB962C8B-B14F-4D97-AF65-F5344CB8AC3E}">
        <p14:creationId xmlns:p14="http://schemas.microsoft.com/office/powerpoint/2010/main" val="4604707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31520" y="655386"/>
            <a:ext cx="11030505" cy="3147578"/>
          </a:xfrm>
        </p:spPr>
        <p:txBody>
          <a:bodyPr anchor="ctr">
            <a:normAutofit/>
          </a:bodyPr>
          <a:lstStyle/>
          <a:p>
            <a:pPr algn="l">
              <a:lnSpc>
                <a:spcPct val="120000"/>
              </a:lnSpc>
              <a:spcBef>
                <a:spcPts val="0"/>
              </a:spcBef>
            </a:pPr>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873801" y="627766"/>
            <a:ext cx="10688715" cy="523220"/>
          </a:xfrm>
          <a:prstGeom prst="rect">
            <a:avLst/>
          </a:prstGeom>
          <a:noFill/>
        </p:spPr>
        <p:txBody>
          <a:bodyPr wrap="square">
            <a:spAutoFit/>
          </a:bodyPr>
          <a:lstStyle/>
          <a:p>
            <a:r>
              <a:rPr lang="en-CA" sz="2800" b="1" dirty="0">
                <a:latin typeface="Arial" panose="020B0604020202020204" pitchFamily="34" charset="0"/>
                <a:cs typeface="Arial" panose="020B0604020202020204" pitchFamily="34" charset="0"/>
              </a:rPr>
              <a:t>OAKVILE-CLARKSON AIRSHED</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41FB87EB-0A4D-27A4-90DA-D6DEBB379978}"/>
              </a:ext>
            </a:extLst>
          </p:cNvPr>
          <p:cNvPicPr>
            <a:picLocks noChangeAspect="1"/>
          </p:cNvPicPr>
          <p:nvPr/>
        </p:nvPicPr>
        <p:blipFill>
          <a:blip r:embed="rId2"/>
          <a:stretch>
            <a:fillRect/>
          </a:stretch>
        </p:blipFill>
        <p:spPr>
          <a:xfrm>
            <a:off x="613016" y="1885132"/>
            <a:ext cx="4177766" cy="3516618"/>
          </a:xfrm>
          <a:prstGeom prst="rect">
            <a:avLst/>
          </a:prstGeom>
        </p:spPr>
      </p:pic>
      <p:sp>
        <p:nvSpPr>
          <p:cNvPr id="10" name="TextBox 9">
            <a:extLst>
              <a:ext uri="{FF2B5EF4-FFF2-40B4-BE49-F238E27FC236}">
                <a16:creationId xmlns:a16="http://schemas.microsoft.com/office/drawing/2014/main" id="{78D24DA6-7E00-E91C-F6B7-4F171F0E7642}"/>
              </a:ext>
            </a:extLst>
          </p:cNvPr>
          <p:cNvSpPr txBox="1"/>
          <p:nvPr/>
        </p:nvSpPr>
        <p:spPr>
          <a:xfrm>
            <a:off x="5226302" y="1004334"/>
            <a:ext cx="6460163" cy="5478679"/>
          </a:xfrm>
          <a:prstGeom prst="rect">
            <a:avLst/>
          </a:prstGeom>
          <a:noFill/>
        </p:spPr>
        <p:txBody>
          <a:bodyPr wrap="square">
            <a:spAutoFit/>
          </a:bodyPr>
          <a:lstStyle/>
          <a:p>
            <a:pPr algn="l"/>
            <a:endParaRPr lang="en-US" sz="2800" b="1" dirty="0">
              <a:latin typeface="Arial" panose="020B0604020202020204" pitchFamily="34" charset="0"/>
              <a:cs typeface="Arial" panose="020B0604020202020204" pitchFamily="34" charset="0"/>
            </a:endParaRPr>
          </a:p>
          <a:p>
            <a:pPr algn="l">
              <a:lnSpc>
                <a:spcPct val="120000"/>
              </a:lnSpc>
              <a:spcBef>
                <a:spcPts val="0"/>
              </a:spcBef>
            </a:pPr>
            <a:r>
              <a:rPr lang="en-CA" sz="1800" b="1" dirty="0">
                <a:effectLst/>
                <a:latin typeface="Arial" panose="020B0604020202020204" pitchFamily="34" charset="0"/>
                <a:ea typeface="Calibri" panose="020F0502020204030204" pitchFamily="34" charset="0"/>
                <a:cs typeface="Arial" panose="020B0604020202020204" pitchFamily="34" charset="0"/>
              </a:rPr>
              <a:t>Mayor Burton at the Standing Committee on Justice Policy on March 19, 2013,</a:t>
            </a:r>
          </a:p>
          <a:p>
            <a:pPr algn="l">
              <a:lnSpc>
                <a:spcPct val="120000"/>
              </a:lnSpc>
              <a:spcBef>
                <a:spcPts val="0"/>
              </a:spcBef>
            </a:pPr>
            <a:endParaRPr lang="en-CA" sz="1800" b="1" dirty="0">
              <a:effectLst/>
              <a:latin typeface="Arial" panose="020B0604020202020204" pitchFamily="34" charset="0"/>
              <a:ea typeface="Calibri" panose="020F0502020204030204" pitchFamily="34" charset="0"/>
              <a:cs typeface="Arial" panose="020B0604020202020204" pitchFamily="34" charset="0"/>
            </a:endParaRPr>
          </a:p>
          <a:p>
            <a:pPr algn="l">
              <a:lnSpc>
                <a:spcPct val="120000"/>
              </a:lnSpc>
              <a:spcBef>
                <a:spcPts val="0"/>
              </a:spcBef>
            </a:pPr>
            <a:r>
              <a:rPr lang="en-CA" sz="1800" b="1" dirty="0">
                <a:effectLst/>
                <a:latin typeface="Arial" panose="020B0604020202020204" pitchFamily="34" charset="0"/>
                <a:ea typeface="Calibri" panose="020F0502020204030204" pitchFamily="34" charset="0"/>
                <a:cs typeface="Arial" panose="020B0604020202020204" pitchFamily="34" charset="0"/>
              </a:rPr>
              <a:t>“Air quality was of particular concern in our area because the province had already identified our airshed as a vulnerable, overtaxed airshed. There was no room in our airshed for the amounts of carcinogenic fine particulate matter, or what we call PM2.5, that would be generated by this proposed power plant.”</a:t>
            </a:r>
          </a:p>
          <a:p>
            <a:pPr algn="l">
              <a:lnSpc>
                <a:spcPct val="120000"/>
              </a:lnSpc>
              <a:spcBef>
                <a:spcPts val="0"/>
              </a:spcBef>
            </a:pPr>
            <a:r>
              <a:rPr lang="en-CA" sz="1800" b="1" dirty="0">
                <a:effectLst/>
                <a:latin typeface="Arial" panose="020B0604020202020204" pitchFamily="34" charset="0"/>
                <a:ea typeface="Calibri" panose="020F0502020204030204" pitchFamily="34" charset="0"/>
                <a:cs typeface="Arial" panose="020B0604020202020204" pitchFamily="34" charset="0"/>
              </a:rPr>
              <a:t> </a:t>
            </a:r>
          </a:p>
          <a:p>
            <a:pPr algn="l">
              <a:lnSpc>
                <a:spcPct val="120000"/>
              </a:lnSpc>
              <a:spcBef>
                <a:spcPts val="0"/>
              </a:spcBef>
            </a:pPr>
            <a:r>
              <a:rPr lang="en-CA" sz="1800" b="1" dirty="0">
                <a:effectLst/>
                <a:latin typeface="Arial" panose="020B0604020202020204" pitchFamily="34" charset="0"/>
                <a:ea typeface="Calibri" panose="020F0502020204030204" pitchFamily="34" charset="0"/>
                <a:cs typeface="Arial" panose="020B0604020202020204" pitchFamily="34" charset="0"/>
              </a:rPr>
              <a:t>“Our airshed is overtaxed, as the work of the province itself had shown. So, there was quite a concern. We were very impressed that the government heard that concern and appointed the Balsillie task force to investigate and prove up the facts of the airshed.”</a:t>
            </a:r>
          </a:p>
        </p:txBody>
      </p:sp>
    </p:spTree>
    <p:extLst>
      <p:ext uri="{BB962C8B-B14F-4D97-AF65-F5344CB8AC3E}">
        <p14:creationId xmlns:p14="http://schemas.microsoft.com/office/powerpoint/2010/main" val="259876634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2633408" y="655386"/>
            <a:ext cx="7954966" cy="523220"/>
          </a:xfrm>
          <a:prstGeom prst="rect">
            <a:avLst/>
          </a:prstGeom>
          <a:noFill/>
        </p:spPr>
        <p:txBody>
          <a:bodyPr wrap="square">
            <a:spAutoFit/>
          </a:bodyPr>
          <a:lstStyle/>
          <a:p>
            <a:r>
              <a:rPr lang="en-CA" sz="2800" b="1" dirty="0">
                <a:latin typeface="Arial" panose="020B0604020202020204" pitchFamily="34" charset="0"/>
                <a:cs typeface="Arial" panose="020B0604020202020204" pitchFamily="34" charset="0"/>
              </a:rPr>
              <a:t>M</a:t>
            </a:r>
            <a:r>
              <a:rPr lang="en-US" sz="2800" b="1" dirty="0">
                <a:latin typeface="Arial" panose="020B0604020202020204" pitchFamily="34" charset="0"/>
                <a:cs typeface="Arial" panose="020B0604020202020204" pitchFamily="34" charset="0"/>
              </a:rPr>
              <a:t>IRROR MIDTOWN AFTER COPENHAGEN</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8" descr="Copenhagen from Above | Packing my Suitcase">
            <a:extLst>
              <a:ext uri="{FF2B5EF4-FFF2-40B4-BE49-F238E27FC236}">
                <a16:creationId xmlns:a16="http://schemas.microsoft.com/office/drawing/2014/main" id="{CCB7C5A5-4771-D740-58C3-CF852262E2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18159" y="1869990"/>
            <a:ext cx="5434097" cy="362385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AED9479-03AF-C5FA-9C4F-455A169FA9CD}"/>
              </a:ext>
            </a:extLst>
          </p:cNvPr>
          <p:cNvSpPr txBox="1"/>
          <p:nvPr/>
        </p:nvSpPr>
        <p:spPr>
          <a:xfrm>
            <a:off x="459105" y="1741370"/>
            <a:ext cx="4914072" cy="3970318"/>
          </a:xfrm>
          <a:prstGeom prst="rect">
            <a:avLst/>
          </a:prstGeom>
          <a:noFill/>
        </p:spPr>
        <p:txBody>
          <a:bodyPr wrap="square">
            <a:spAutoFit/>
          </a:bodyPr>
          <a:lstStyle/>
          <a:p>
            <a:pPr>
              <a:lnSpc>
                <a:spcPct val="100000"/>
              </a:lnSpc>
              <a:spcBef>
                <a:spcPts val="0"/>
              </a:spcBef>
            </a:pPr>
            <a:r>
              <a:rPr lang="en-US" sz="1800" b="1" dirty="0">
                <a:latin typeface="Arial" panose="020B0604020202020204" pitchFamily="34" charset="0"/>
                <a:ea typeface="Calibri" panose="020F0502020204030204" pitchFamily="34" charset="0"/>
                <a:cs typeface="Arial" panose="020B0604020202020204" pitchFamily="34" charset="0"/>
              </a:rPr>
              <a:t>OCA believes that the density levels being used by Copenhagen across its City should be used for Midtown with a possible maximum building height increased to 8 or 10 stories to add additional density.</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r>
              <a:rPr lang="en-US" sz="1800" b="1" dirty="0">
                <a:latin typeface="Arial" panose="020B0604020202020204" pitchFamily="34" charset="0"/>
                <a:ea typeface="Calibri" panose="020F0502020204030204" pitchFamily="34" charset="0"/>
                <a:cs typeface="Arial" panose="020B0604020202020204" pitchFamily="34" charset="0"/>
              </a:rPr>
              <a:t>OCA believes that Council, the Town’s planning department and its development consultants should examine Copenhagen carefully to determine the concepts which could be incorporating into Midtown’s development framework in order to make it a truly “Livable Town.”</a:t>
            </a:r>
          </a:p>
        </p:txBody>
      </p:sp>
    </p:spTree>
    <p:extLst>
      <p:ext uri="{BB962C8B-B14F-4D97-AF65-F5344CB8AC3E}">
        <p14:creationId xmlns:p14="http://schemas.microsoft.com/office/powerpoint/2010/main" val="8951283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93438" y="266937"/>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CANNOT SUPPORT THE PROPOSED OPA</a:t>
            </a:r>
          </a:p>
          <a:p>
            <a:r>
              <a:rPr lang="en-US" sz="2800" b="1" dirty="0">
                <a:latin typeface="Arial" panose="020B0604020202020204" pitchFamily="34" charset="0"/>
                <a:cs typeface="Arial" panose="020B0604020202020204" pitchFamily="34" charset="0"/>
              </a:rPr>
              <a:t> </a:t>
            </a:r>
          </a:p>
          <a:p>
            <a:pPr algn="l"/>
            <a:endParaRPr lang="en-CA"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6076B29-1D62-9AF7-3D12-8B23BF2EBCC0}"/>
              </a:ext>
            </a:extLst>
          </p:cNvPr>
          <p:cNvSpPr txBox="1"/>
          <p:nvPr/>
        </p:nvSpPr>
        <p:spPr>
          <a:xfrm>
            <a:off x="903401" y="1558695"/>
            <a:ext cx="10431537" cy="6186309"/>
          </a:xfrm>
          <a:prstGeom prst="rect">
            <a:avLst/>
          </a:prstGeom>
          <a:noFill/>
        </p:spPr>
        <p:txBody>
          <a:bodyPr wrap="square">
            <a:spAutoFit/>
          </a:bodyPr>
          <a:lstStyle/>
          <a:p>
            <a:pPr marL="342900" indent="-342900" algn="l">
              <a:spcBef>
                <a:spcPts val="0"/>
              </a:spcBef>
              <a:buFont typeface="Arial" panose="020B0604020202020204" pitchFamily="34" charset="0"/>
              <a:buChar char="•"/>
            </a:pPr>
            <a:r>
              <a:rPr lang="en-CA" sz="1800" b="1" dirty="0">
                <a:latin typeface="Arial" panose="020B0604020202020204" pitchFamily="34" charset="0"/>
                <a:cs typeface="Arial" panose="020B0604020202020204" pitchFamily="34" charset="0"/>
              </a:rPr>
              <a:t>Will lead to the destruction of the fabric of the Town of Oakville</a:t>
            </a:r>
          </a:p>
          <a:p>
            <a:pPr algn="l">
              <a:spcBef>
                <a:spcPts val="0"/>
              </a:spcBef>
            </a:pPr>
            <a:endParaRPr lang="en-CA"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r>
              <a:rPr lang="en-US" sz="1800" b="1" dirty="0">
                <a:latin typeface="Arial" panose="020B0604020202020204" pitchFamily="34" charset="0"/>
                <a:cs typeface="Arial" panose="020B0604020202020204" pitchFamily="34" charset="0"/>
              </a:rPr>
              <a:t>OCA believes that the density levels being used by Copenhagen across its City should be used for Midtown with a possible maximum building height increased to 8 or 10 stories to add additional density </a:t>
            </a:r>
            <a:r>
              <a:rPr lang="en-US" b="1" dirty="0">
                <a:latin typeface="Arial" panose="020B0604020202020204" pitchFamily="34" charset="0"/>
                <a:cs typeface="Arial" panose="020B0604020202020204" pitchFamily="34" charset="0"/>
              </a:rPr>
              <a:t>but this is </a:t>
            </a:r>
            <a:r>
              <a:rPr lang="en-US" sz="1800" b="1" dirty="0">
                <a:latin typeface="Arial" panose="020B0604020202020204" pitchFamily="34" charset="0"/>
                <a:cs typeface="Arial" panose="020B0604020202020204" pitchFamily="34" charset="0"/>
              </a:rPr>
              <a:t>not reflected in the OPA</a:t>
            </a:r>
          </a:p>
          <a:p>
            <a:pPr algn="l">
              <a:spcBef>
                <a:spcPts val="0"/>
              </a:spcBef>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r>
              <a:rPr lang="en-US" sz="1800" b="1" dirty="0">
                <a:latin typeface="Arial" panose="020B0604020202020204" pitchFamily="34" charset="0"/>
                <a:cs typeface="Arial" panose="020B0604020202020204" pitchFamily="34" charset="0"/>
              </a:rPr>
              <a:t>Negative impact on the Oakville-Clarkson Airshed and unnecessary increased carbon footprints</a:t>
            </a:r>
          </a:p>
          <a:p>
            <a:pPr algn="l">
              <a:spcBef>
                <a:spcPts val="0"/>
              </a:spcBef>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r>
              <a:rPr lang="en-CA" sz="1800" b="1" dirty="0">
                <a:latin typeface="Arial" panose="020B0604020202020204" pitchFamily="34" charset="0"/>
                <a:cs typeface="Arial" panose="020B0604020202020204" pitchFamily="34" charset="0"/>
              </a:rPr>
              <a:t>The Midtown land parcel is unsuitable for a high-density development because it is encumbered by the location of the Ford plant to the north and the proximity of the QEW and the Go Train. This creates a huge requirement for under and overpasses to be built at an initial stage and the resultant high infrastructure costs mentioned earlier.</a:t>
            </a:r>
          </a:p>
          <a:p>
            <a:pPr algn="l">
              <a:spcBef>
                <a:spcPts val="0"/>
              </a:spcBef>
            </a:pPr>
            <a:endParaRPr lang="en-CA"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r>
              <a:rPr lang="en-CA" sz="1800" b="1" dirty="0">
                <a:latin typeface="Arial" panose="020B0604020202020204" pitchFamily="34" charset="0"/>
                <a:cs typeface="Arial" panose="020B0604020202020204" pitchFamily="34" charset="0"/>
              </a:rPr>
              <a:t>The Midtown issues which are many have not been adequately addressed in the proposed OPA</a:t>
            </a:r>
          </a:p>
          <a:p>
            <a:pPr algn="l">
              <a:spcBef>
                <a:spcPts val="0"/>
              </a:spcBef>
            </a:pPr>
            <a:endParaRPr lang="en-CA"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CA" sz="1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595717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93438" y="266937"/>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CANNOT SUPPORT THE PROPOSED OPA</a:t>
            </a:r>
          </a:p>
          <a:p>
            <a:r>
              <a:rPr lang="en-US" sz="2800" b="1" dirty="0">
                <a:latin typeface="Arial" panose="020B0604020202020204" pitchFamily="34" charset="0"/>
                <a:cs typeface="Arial" panose="020B0604020202020204" pitchFamily="34" charset="0"/>
              </a:rPr>
              <a:t> </a:t>
            </a:r>
          </a:p>
          <a:p>
            <a:pPr algn="l"/>
            <a:endParaRPr lang="en-CA"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6076B29-1D62-9AF7-3D12-8B23BF2EBCC0}"/>
              </a:ext>
            </a:extLst>
          </p:cNvPr>
          <p:cNvSpPr txBox="1"/>
          <p:nvPr/>
        </p:nvSpPr>
        <p:spPr>
          <a:xfrm>
            <a:off x="6218159" y="1590509"/>
            <a:ext cx="4537358" cy="4093428"/>
          </a:xfrm>
          <a:prstGeom prst="rect">
            <a:avLst/>
          </a:prstGeom>
          <a:noFill/>
        </p:spPr>
        <p:txBody>
          <a:bodyPr wrap="square">
            <a:spAutoFit/>
          </a:bodyPr>
          <a:lstStyle/>
          <a:p>
            <a:pPr algn="l">
              <a:spcBef>
                <a:spcPts val="0"/>
              </a:spcBef>
            </a:pPr>
            <a:r>
              <a:rPr lang="en-US" sz="2000" b="1" dirty="0">
                <a:solidFill>
                  <a:srgbClr val="050505"/>
                </a:solidFill>
                <a:latin typeface="Arial" panose="020B0604020202020204" pitchFamily="34" charset="0"/>
                <a:cs typeface="Arial" panose="020B0604020202020204" pitchFamily="34" charset="0"/>
              </a:rPr>
              <a:t>It is not </a:t>
            </a:r>
            <a:r>
              <a:rPr lang="en-US" sz="2000" b="1" i="0" dirty="0">
                <a:solidFill>
                  <a:srgbClr val="050505"/>
                </a:solidFill>
                <a:effectLst/>
                <a:latin typeface="Arial" panose="020B0604020202020204" pitchFamily="34" charset="0"/>
                <a:cs typeface="Arial" panose="020B0604020202020204" pitchFamily="34" charset="0"/>
              </a:rPr>
              <a:t>reasonable for Oakville to have 58 + </a:t>
            </a:r>
            <a:r>
              <a:rPr lang="en-US" sz="2000" b="1" i="0" dirty="0" err="1">
                <a:solidFill>
                  <a:srgbClr val="050505"/>
                </a:solidFill>
                <a:effectLst/>
                <a:latin typeface="Arial" panose="020B0604020202020204" pitchFamily="34" charset="0"/>
                <a:cs typeface="Arial" panose="020B0604020202020204" pitchFamily="34" charset="0"/>
              </a:rPr>
              <a:t>storey</a:t>
            </a:r>
            <a:r>
              <a:rPr lang="en-US" sz="2000" b="1" i="0" dirty="0">
                <a:solidFill>
                  <a:srgbClr val="050505"/>
                </a:solidFill>
                <a:effectLst/>
                <a:latin typeface="Arial" panose="020B0604020202020204" pitchFamily="34" charset="0"/>
                <a:cs typeface="Arial" panose="020B0604020202020204" pitchFamily="34" charset="0"/>
              </a:rPr>
              <a:t> buildings in Midtown. To put it into perspective, see the table depicts other Canadian Cities with greater population than Oakville, but their tallest building has less floors than what is proposed for Oakville, excluding Toronto. In addition, the other table depicts the ten tallest buildings in Ontario, and it appears that Oakville will be in the top five if the current proposals are allowed.</a:t>
            </a:r>
            <a:endParaRPr lang="en-CA" sz="20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75A065CC-6314-8DCE-AEBB-B92CE397A4D0}"/>
              </a:ext>
            </a:extLst>
          </p:cNvPr>
          <p:cNvPicPr>
            <a:picLocks noChangeAspect="1"/>
          </p:cNvPicPr>
          <p:nvPr/>
        </p:nvPicPr>
        <p:blipFill>
          <a:blip r:embed="rId2"/>
          <a:stretch>
            <a:fillRect/>
          </a:stretch>
        </p:blipFill>
        <p:spPr>
          <a:xfrm>
            <a:off x="1368380" y="1561435"/>
            <a:ext cx="4219165" cy="4361946"/>
          </a:xfrm>
          <a:prstGeom prst="rect">
            <a:avLst/>
          </a:prstGeom>
        </p:spPr>
      </p:pic>
    </p:spTree>
    <p:extLst>
      <p:ext uri="{BB962C8B-B14F-4D97-AF65-F5344CB8AC3E}">
        <p14:creationId xmlns:p14="http://schemas.microsoft.com/office/powerpoint/2010/main" val="19924740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93438" y="266937"/>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CANNOT SUPPORT THE PROPOSED OPA</a:t>
            </a:r>
          </a:p>
          <a:p>
            <a:pPr algn="l"/>
            <a:r>
              <a:rPr lang="en-US" sz="2800" b="1" dirty="0">
                <a:latin typeface="Arial" panose="020B0604020202020204" pitchFamily="34" charset="0"/>
                <a:cs typeface="Arial" panose="020B0604020202020204" pitchFamily="34" charset="0"/>
              </a:rPr>
              <a:t>	       because</a:t>
            </a:r>
          </a:p>
          <a:p>
            <a:r>
              <a:rPr lang="en-US" sz="2800" b="1" dirty="0">
                <a:latin typeface="Arial" panose="020B0604020202020204" pitchFamily="34" charset="0"/>
                <a:cs typeface="Arial" panose="020B0604020202020204" pitchFamily="34" charset="0"/>
              </a:rPr>
              <a:t> </a:t>
            </a:r>
          </a:p>
          <a:p>
            <a:pPr algn="l"/>
            <a:endParaRPr lang="en-CA"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6076B29-1D62-9AF7-3D12-8B23BF2EBCC0}"/>
              </a:ext>
            </a:extLst>
          </p:cNvPr>
          <p:cNvSpPr txBox="1"/>
          <p:nvPr/>
        </p:nvSpPr>
        <p:spPr>
          <a:xfrm>
            <a:off x="1579312" y="1558695"/>
            <a:ext cx="9284846" cy="1477328"/>
          </a:xfrm>
          <a:prstGeom prst="rect">
            <a:avLst/>
          </a:prstGeom>
          <a:noFill/>
        </p:spPr>
        <p:txBody>
          <a:bodyPr wrap="square">
            <a:spAutoFit/>
          </a:bodyPr>
          <a:lstStyle/>
          <a:p>
            <a:pPr algn="l">
              <a:spcBef>
                <a:spcPts val="0"/>
              </a:spcBef>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CA" sz="18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660C2278-7375-88F1-0B97-B739E3E7D5A7}"/>
              </a:ext>
            </a:extLst>
          </p:cNvPr>
          <p:cNvSpPr txBox="1"/>
          <p:nvPr/>
        </p:nvSpPr>
        <p:spPr>
          <a:xfrm>
            <a:off x="2538474" y="1695263"/>
            <a:ext cx="7651167" cy="1231106"/>
          </a:xfrm>
          <a:prstGeom prst="rect">
            <a:avLst/>
          </a:prstGeom>
          <a:noFill/>
        </p:spPr>
        <p:txBody>
          <a:bodyPr wrap="square">
            <a:spAutoFit/>
          </a:bodyPr>
          <a:lstStyle/>
          <a:p>
            <a:pPr algn="l">
              <a:spcBef>
                <a:spcPts val="0"/>
              </a:spcBef>
            </a:pPr>
            <a:r>
              <a:rPr lang="en-CA" sz="2000" b="1" dirty="0">
                <a:latin typeface="Arial" panose="020B0604020202020204" pitchFamily="34" charset="0"/>
                <a:cs typeface="Arial" panose="020B0604020202020204" pitchFamily="34" charset="0"/>
              </a:rPr>
              <a:t>In the future we do not want to hear the following</a:t>
            </a:r>
            <a:r>
              <a:rPr lang="en-CA" sz="1800" b="1" dirty="0">
                <a:latin typeface="Arial" panose="020B0604020202020204" pitchFamily="34" charset="0"/>
                <a:cs typeface="Arial" panose="020B0604020202020204" pitchFamily="34" charset="0"/>
              </a:rPr>
              <a:t>:</a:t>
            </a:r>
          </a:p>
          <a:p>
            <a:pPr algn="l">
              <a:spcBef>
                <a:spcPts val="0"/>
              </a:spcBef>
            </a:pPr>
            <a:endParaRPr lang="en-CA" b="1" dirty="0">
              <a:latin typeface="Arial" panose="020B0604020202020204" pitchFamily="34" charset="0"/>
              <a:cs typeface="Arial" panose="020B0604020202020204" pitchFamily="34" charset="0"/>
            </a:endParaRPr>
          </a:p>
          <a:p>
            <a:pPr algn="l">
              <a:spcBef>
                <a:spcPts val="0"/>
              </a:spcBef>
            </a:pPr>
            <a:endParaRPr lang="en-CA" sz="1800" b="1" dirty="0">
              <a:latin typeface="Arial" panose="020B0604020202020204" pitchFamily="34" charset="0"/>
              <a:cs typeface="Arial" panose="020B0604020202020204" pitchFamily="34" charset="0"/>
            </a:endParaRPr>
          </a:p>
          <a:p>
            <a:pPr algn="l">
              <a:spcBef>
                <a:spcPts val="0"/>
              </a:spcBef>
            </a:pPr>
            <a:endParaRPr lang="en-CA"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F18ED030-EC2F-2A42-0967-BAA75A8E9DF9}"/>
              </a:ext>
            </a:extLst>
          </p:cNvPr>
          <p:cNvSpPr txBox="1"/>
          <p:nvPr/>
        </p:nvSpPr>
        <p:spPr>
          <a:xfrm>
            <a:off x="1115611" y="2880287"/>
            <a:ext cx="10453814" cy="2677656"/>
          </a:xfrm>
          <a:prstGeom prst="rect">
            <a:avLst/>
          </a:prstGeom>
          <a:noFill/>
        </p:spPr>
        <p:txBody>
          <a:bodyPr wrap="square">
            <a:spAutoFit/>
          </a:bodyPr>
          <a:lstStyle/>
          <a:p>
            <a:pPr algn="l">
              <a:spcBef>
                <a:spcPts val="0"/>
              </a:spcBef>
            </a:pPr>
            <a:r>
              <a:rPr lang="en-CA" sz="2800" b="1" dirty="0">
                <a:latin typeface="Arial" panose="020B0604020202020204" pitchFamily="34" charset="0"/>
                <a:cs typeface="Arial" panose="020B0604020202020204" pitchFamily="34" charset="0"/>
              </a:rPr>
              <a:t>Oakville: The Megacity that no one wanted that Burton Built</a:t>
            </a:r>
          </a:p>
          <a:p>
            <a:pPr algn="l">
              <a:spcBef>
                <a:spcPts val="0"/>
              </a:spcBef>
            </a:pPr>
            <a:endParaRPr lang="en-CA" sz="2800" b="1" dirty="0">
              <a:latin typeface="Arial" panose="020B0604020202020204" pitchFamily="34" charset="0"/>
              <a:cs typeface="Arial" panose="020B0604020202020204" pitchFamily="34" charset="0"/>
            </a:endParaRPr>
          </a:p>
          <a:p>
            <a:pPr algn="l">
              <a:spcBef>
                <a:spcPts val="0"/>
              </a:spcBef>
            </a:pPr>
            <a:endParaRPr lang="en-CA" sz="2800" b="1" dirty="0">
              <a:latin typeface="Arial" panose="020B0604020202020204" pitchFamily="34" charset="0"/>
              <a:cs typeface="Arial" panose="020B0604020202020204" pitchFamily="34" charset="0"/>
            </a:endParaRPr>
          </a:p>
          <a:p>
            <a:pPr algn="l">
              <a:spcBef>
                <a:spcPts val="0"/>
              </a:spcBef>
            </a:pPr>
            <a:endParaRPr lang="en-CA" sz="2800" b="1" dirty="0">
              <a:latin typeface="Arial" panose="020B0604020202020204" pitchFamily="34" charset="0"/>
              <a:cs typeface="Arial" panose="020B0604020202020204" pitchFamily="34" charset="0"/>
            </a:endParaRPr>
          </a:p>
          <a:p>
            <a:pPr algn="l">
              <a:spcBef>
                <a:spcPts val="0"/>
              </a:spcBef>
            </a:pPr>
            <a:r>
              <a:rPr lang="en-CA" sz="2800" b="1" dirty="0">
                <a:latin typeface="Arial" panose="020B0604020202020204" pitchFamily="34" charset="0"/>
                <a:cs typeface="Arial" panose="020B0604020202020204" pitchFamily="34" charset="0"/>
              </a:rPr>
              <a:t>We encourage members of Council to vote no to receiving the proposed OPA.</a:t>
            </a:r>
          </a:p>
        </p:txBody>
      </p:sp>
    </p:spTree>
    <p:extLst>
      <p:ext uri="{BB962C8B-B14F-4D97-AF65-F5344CB8AC3E}">
        <p14:creationId xmlns:p14="http://schemas.microsoft.com/office/powerpoint/2010/main" val="394749667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62240" y="-2895116"/>
            <a:ext cx="9683560" cy="2487212"/>
          </a:xfrm>
        </p:spPr>
        <p:txBody>
          <a:bodyPr anchor="ctr">
            <a:normAutofit/>
          </a:bodyPr>
          <a:lstStyle/>
          <a:p>
            <a:pPr algn="l"/>
            <a:r>
              <a:rPr lang="en-US" sz="3200" b="1" dirty="0">
                <a:latin typeface="Arial" panose="020B0604020202020204" pitchFamily="34" charset="0"/>
                <a:cs typeface="Arial" panose="020B0604020202020204" pitchFamily="34" charset="0"/>
              </a:rPr>
              <a:t>THANK YOU FOR LISTENING</a:t>
            </a:r>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814871" y="382012"/>
            <a:ext cx="11099800"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p>
        </p:txBody>
      </p:sp>
      <p:pic>
        <p:nvPicPr>
          <p:cNvPr id="2" name="Picture 1">
            <a:extLst>
              <a:ext uri="{FF2B5EF4-FFF2-40B4-BE49-F238E27FC236}">
                <a16:creationId xmlns:a16="http://schemas.microsoft.com/office/drawing/2014/main" id="{34565568-91F5-F279-FFF2-787803181CF4}"/>
              </a:ext>
            </a:extLst>
          </p:cNvPr>
          <p:cNvPicPr>
            <a:picLocks noChangeAspect="1"/>
          </p:cNvPicPr>
          <p:nvPr/>
        </p:nvPicPr>
        <p:blipFill>
          <a:blip r:embed="rId2"/>
          <a:stretch>
            <a:fillRect/>
          </a:stretch>
        </p:blipFill>
        <p:spPr>
          <a:xfrm>
            <a:off x="3991011" y="264051"/>
            <a:ext cx="3576576" cy="3029398"/>
          </a:xfrm>
          <a:prstGeom prst="rect">
            <a:avLst/>
          </a:prstGeom>
        </p:spPr>
      </p:pic>
      <p:sp>
        <p:nvSpPr>
          <p:cNvPr id="6" name="TextBox 5">
            <a:extLst>
              <a:ext uri="{FF2B5EF4-FFF2-40B4-BE49-F238E27FC236}">
                <a16:creationId xmlns:a16="http://schemas.microsoft.com/office/drawing/2014/main" id="{0F78E7EC-BA10-A6C0-E0A2-FC5035ED26C2}"/>
              </a:ext>
            </a:extLst>
          </p:cNvPr>
          <p:cNvSpPr txBox="1"/>
          <p:nvPr/>
        </p:nvSpPr>
        <p:spPr>
          <a:xfrm>
            <a:off x="613015" y="1343767"/>
            <a:ext cx="6817431" cy="42165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b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Sincerely,</a:t>
            </a:r>
            <a:b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b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OCA Board of Directors</a:t>
            </a:r>
            <a:endParaRPr kumimoji="0" lang="en-CA"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381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r>
              <a:rPr lang="en-CA" sz="2800" b="1" dirty="0"/>
              <a:t>			   </a:t>
            </a:r>
            <a:r>
              <a:rPr lang="en-CA" sz="2000" b="1" dirty="0">
                <a:latin typeface="Arial" panose="020B0604020202020204" pitchFamily="34" charset="0"/>
                <a:cs typeface="Arial" panose="020B0604020202020204" pitchFamily="34" charset="0"/>
              </a:rPr>
              <a:t>MIDTOWN PROPOSED OFFICAL PLAN AMENDMENT</a:t>
            </a:r>
          </a:p>
        </p:txBody>
      </p:sp>
      <p:sp>
        <p:nvSpPr>
          <p:cNvPr id="11" name="TextBox 10">
            <a:extLst>
              <a:ext uri="{FF2B5EF4-FFF2-40B4-BE49-F238E27FC236}">
                <a16:creationId xmlns:a16="http://schemas.microsoft.com/office/drawing/2014/main" id="{2851F43E-586E-8ED0-F1ED-EFF7121BCCD5}"/>
              </a:ext>
            </a:extLst>
          </p:cNvPr>
          <p:cNvSpPr txBox="1"/>
          <p:nvPr/>
        </p:nvSpPr>
        <p:spPr>
          <a:xfrm>
            <a:off x="525020" y="696656"/>
            <a:ext cx="10901629" cy="1384995"/>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PLANNING AND DEVELOPMENT COUNCIL</a:t>
            </a:r>
          </a:p>
          <a:p>
            <a:pPr algn="ctr"/>
            <a:r>
              <a:rPr lang="en-US" sz="2800" b="1" dirty="0">
                <a:latin typeface="Arial" panose="020B0604020202020204" pitchFamily="34" charset="0"/>
                <a:cs typeface="Arial" panose="020B0604020202020204" pitchFamily="34" charset="0"/>
              </a:rPr>
              <a:t>APRIL 22, 2024</a:t>
            </a:r>
          </a:p>
          <a:p>
            <a:endParaRPr lang="en-US" sz="28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83D7187D-E93E-8199-EBE7-E5C89CE4004B}"/>
              </a:ext>
            </a:extLst>
          </p:cNvPr>
          <p:cNvSpPr txBox="1"/>
          <p:nvPr/>
        </p:nvSpPr>
        <p:spPr>
          <a:xfrm>
            <a:off x="1675317" y="3819559"/>
            <a:ext cx="9530748" cy="830997"/>
          </a:xfrm>
          <a:prstGeom prst="rect">
            <a:avLst/>
          </a:prstGeom>
          <a:noFill/>
        </p:spPr>
        <p:txBody>
          <a:bodyPr wrap="square">
            <a:spAutoFit/>
          </a:bodyPr>
          <a:lstStyle/>
          <a:p>
            <a:pPr algn="ctr"/>
            <a:r>
              <a:rPr lang="en-CA" sz="2400" b="1" dirty="0">
                <a:latin typeface="Arial" panose="020B0604020202020204" pitchFamily="34" charset="0"/>
                <a:cs typeface="Arial" panose="020B0604020202020204" pitchFamily="34" charset="0"/>
              </a:rPr>
              <a:t>THERE ARE T</a:t>
            </a:r>
            <a:r>
              <a:rPr lang="en-US" sz="2400" b="1" dirty="0">
                <a:latin typeface="Arial" panose="020B0604020202020204" pitchFamily="34" charset="0"/>
                <a:cs typeface="Arial" panose="020B0604020202020204" pitchFamily="34" charset="0"/>
              </a:rPr>
              <a:t>O MANY ISSUES AND DEFICIENCES FOR MIDTOWN THAT THE OPA DOES NOT ADDRESS</a:t>
            </a:r>
          </a:p>
        </p:txBody>
      </p:sp>
    </p:spTree>
    <p:extLst>
      <p:ext uri="{BB962C8B-B14F-4D97-AF65-F5344CB8AC3E}">
        <p14:creationId xmlns:p14="http://schemas.microsoft.com/office/powerpoint/2010/main" val="11228230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3613302" y="655386"/>
            <a:ext cx="6383044" cy="523220"/>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MIDTOWN HAS MANY ISSUES</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fontScale="2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Severe traffic congestion, and public transportation deficiencies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High density – greater than Manhattan is possible</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Infrastructure Cost ($280 million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Bad parcel of land with many deficiencies to overcome</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Where are the children going to go to school?</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Spill Zone issues from the Morrison-Wedgewood Diversion Channel re lack of mapping</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Lack of plans for flooding and wastewater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Medical Care – hospital at capacity</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Long casting Shadows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Unhappy residents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58 + </a:t>
            </a:r>
            <a:r>
              <a:rPr lang="en-US" sz="5600" b="1" dirty="0" err="1">
                <a:latin typeface="Arial" panose="020B0604020202020204" pitchFamily="34" charset="0"/>
                <a:cs typeface="Arial" panose="020B0604020202020204" pitchFamily="34" charset="0"/>
              </a:rPr>
              <a:t>storey</a:t>
            </a:r>
            <a:r>
              <a:rPr lang="en-US" sz="5600" b="1" dirty="0">
                <a:latin typeface="Arial" panose="020B0604020202020204" pitchFamily="34" charset="0"/>
                <a:cs typeface="Arial" panose="020B0604020202020204" pitchFamily="34" charset="0"/>
              </a:rPr>
              <a:t> towers do not belong in Oakville</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Overall lack of vision</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Developer finances and associated bankruptcy risks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Repealing Bill 23 as it does not consider the consequences of developing a particular area</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Negative impact on the Oakville-Clarkson Airshed with high carbon footprints with high towers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Halton Regional Official Plan Amendments (ROPA 49) – East part of Midtown is more than 800 </a:t>
            </a:r>
            <a:r>
              <a:rPr lang="en-US" sz="5600" b="1" dirty="0" err="1">
                <a:latin typeface="Arial" panose="020B0604020202020204" pitchFamily="34" charset="0"/>
                <a:cs typeface="Arial" panose="020B0604020202020204" pitchFamily="34" charset="0"/>
              </a:rPr>
              <a:t>metres</a:t>
            </a:r>
            <a:r>
              <a:rPr lang="en-US" sz="5600" b="1" dirty="0">
                <a:latin typeface="Arial" panose="020B0604020202020204" pitchFamily="34" charset="0"/>
                <a:cs typeface="Arial" panose="020B0604020202020204" pitchFamily="34" charset="0"/>
              </a:rPr>
              <a:t> from the Oakville Go Station, which is inconsistent with ROPA 49</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Town Consultants control public meetings and do not listen to the residents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Three alternative plans presented for Midtown appear more fantasy than reality</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Will not help with the affordable housing crisis</a:t>
            </a: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031674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r>
              <a:rPr lang="en-CA" sz="2800" b="1" dirty="0"/>
              <a:t>			</a:t>
            </a:r>
            <a:endParaRPr lang="en-CA" sz="2000" b="1" dirty="0">
              <a:latin typeface="Arial" panose="020B0604020202020204" pitchFamily="34" charset="0"/>
              <a:cs typeface="Arial" panose="020B0604020202020204" pitchFamily="34" charset="0"/>
            </a:endParaRP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185792"/>
            <a:ext cx="9116728" cy="4478343"/>
          </a:xfrm>
          <a:prstGeom prst="rect">
            <a:avLst/>
          </a:prstGeom>
        </p:spPr>
        <p:txBody>
          <a:bodyPr vert="horz" lIns="91440" tIns="45720" rIns="91440" bIns="45720" rtlCol="0" anchor="ctr">
            <a:normAutofit fontScale="5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lnSpc>
                <a:spcPct val="120000"/>
              </a:lnSpc>
              <a:spcBef>
                <a:spcPts val="0"/>
              </a:spcBef>
            </a:pPr>
            <a:r>
              <a:rPr lang="en-US" sz="5900" b="1" dirty="0">
                <a:latin typeface="Arial" panose="020B0604020202020204" pitchFamily="34" charset="0"/>
                <a:cs typeface="Arial" panose="020B0604020202020204" pitchFamily="34" charset="0"/>
              </a:rPr>
              <a:t>OPTIMIZE OR MAXIMIZE?</a:t>
            </a:r>
          </a:p>
          <a:p>
            <a:pPr algn="l">
              <a:lnSpc>
                <a:spcPct val="120000"/>
              </a:lnSpc>
              <a:spcBef>
                <a:spcPts val="0"/>
              </a:spcBef>
            </a:pPr>
            <a:endParaRPr lang="en-US" sz="6600" b="1" dirty="0">
              <a:latin typeface="Arial" panose="020B0604020202020204" pitchFamily="34" charset="0"/>
              <a:cs typeface="Arial" panose="020B0604020202020204" pitchFamily="34" charset="0"/>
            </a:endParaRPr>
          </a:p>
          <a:p>
            <a:pPr algn="l">
              <a:lnSpc>
                <a:spcPct val="120000"/>
              </a:lnSpc>
              <a:spcBef>
                <a:spcPts val="0"/>
              </a:spcBef>
            </a:pPr>
            <a:r>
              <a:rPr lang="en-US" sz="4400" b="1" dirty="0">
                <a:latin typeface="Arial" panose="020B0604020202020204" pitchFamily="34" charset="0"/>
                <a:cs typeface="Arial" panose="020B0604020202020204" pitchFamily="34" charset="0"/>
              </a:rPr>
              <a:t>Optimize – make the best or most effective use of a situation – is about return on investment seeking results relative to the investment required</a:t>
            </a:r>
          </a:p>
          <a:p>
            <a:pPr algn="l">
              <a:lnSpc>
                <a:spcPct val="120000"/>
              </a:lnSpc>
              <a:spcBef>
                <a:spcPts val="0"/>
              </a:spcBef>
            </a:pPr>
            <a:endParaRPr lang="en-US" sz="4400" b="1" dirty="0">
              <a:latin typeface="Arial" panose="020B0604020202020204" pitchFamily="34" charset="0"/>
              <a:cs typeface="Arial" panose="020B0604020202020204" pitchFamily="34" charset="0"/>
            </a:endParaRPr>
          </a:p>
          <a:p>
            <a:pPr algn="l">
              <a:lnSpc>
                <a:spcPct val="120000"/>
              </a:lnSpc>
              <a:spcBef>
                <a:spcPts val="0"/>
              </a:spcBef>
            </a:pPr>
            <a:r>
              <a:rPr lang="en-US" sz="4400" b="1" dirty="0">
                <a:latin typeface="Arial" panose="020B0604020202020204" pitchFamily="34" charset="0"/>
                <a:cs typeface="Arial" panose="020B0604020202020204" pitchFamily="34" charset="0"/>
              </a:rPr>
              <a:t>Maximize – make as large or great as possible – is about raw return, about getting maximum revenues and profits</a:t>
            </a: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9243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lnSpc>
                <a:spcPct val="120000"/>
              </a:lnSpc>
              <a:spcBef>
                <a:spcPts val="0"/>
              </a:spcBef>
            </a:pPr>
            <a:r>
              <a:rPr lang="en-CA" sz="2800" b="1" dirty="0"/>
              <a:t>	</a:t>
            </a:r>
            <a:r>
              <a:rPr lang="en-US" sz="2000" b="1" dirty="0">
                <a:latin typeface="Arial" panose="020B0604020202020204" pitchFamily="34" charset="0"/>
                <a:cs typeface="Arial" panose="020B0604020202020204" pitchFamily="34" charset="0"/>
              </a:rPr>
              <a:t>OPTIMIZE OR MAXIMIZE?</a:t>
            </a:r>
          </a:p>
          <a:p>
            <a:pPr algn="l">
              <a:lnSpc>
                <a:spcPct val="120000"/>
              </a:lnSpc>
              <a:spcBef>
                <a:spcPts val="0"/>
              </a:spcBef>
            </a:pPr>
            <a:endParaRPr lang="en-US" sz="2000" b="1" dirty="0">
              <a:latin typeface="Arial" panose="020B0604020202020204" pitchFamily="34" charset="0"/>
              <a:cs typeface="Arial" panose="020B0604020202020204" pitchFamily="34" charset="0"/>
            </a:endParaRPr>
          </a:p>
          <a:p>
            <a:pPr algn="l">
              <a:lnSpc>
                <a:spcPct val="100000"/>
              </a:lnSpc>
              <a:spcBef>
                <a:spcPts val="0"/>
              </a:spcBef>
            </a:pPr>
            <a:r>
              <a:rPr lang="en-US" sz="2000" b="1" dirty="0">
                <a:latin typeface="Arial" panose="020B0604020202020204" pitchFamily="34" charset="0"/>
                <a:cs typeface="Arial" panose="020B0604020202020204" pitchFamily="34" charset="0"/>
              </a:rPr>
              <a:t>		Edenshaw Elizabeth Developments Ltd. v. City of Mississauga decision 		from the Ontario Land Tribunal  </a:t>
            </a: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1321806" y="655386"/>
            <a:ext cx="10538234" cy="523220"/>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REMINDER OPTIMIZATION PREFERED OVER MAXIMIZATION</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8964472D-E54C-3025-399F-3CF6A409D7B4}"/>
              </a:ext>
            </a:extLst>
          </p:cNvPr>
          <p:cNvPicPr>
            <a:picLocks noChangeAspect="1"/>
          </p:cNvPicPr>
          <p:nvPr/>
        </p:nvPicPr>
        <p:blipFill>
          <a:blip r:embed="rId2"/>
          <a:stretch>
            <a:fillRect/>
          </a:stretch>
        </p:blipFill>
        <p:spPr>
          <a:xfrm>
            <a:off x="1211743" y="3322038"/>
            <a:ext cx="10079272" cy="2519818"/>
          </a:xfrm>
          <a:prstGeom prst="rect">
            <a:avLst/>
          </a:prstGeom>
        </p:spPr>
      </p:pic>
    </p:spTree>
    <p:extLst>
      <p:ext uri="{BB962C8B-B14F-4D97-AF65-F5344CB8AC3E}">
        <p14:creationId xmlns:p14="http://schemas.microsoft.com/office/powerpoint/2010/main" val="281379301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lnSpc>
                <a:spcPct val="120000"/>
              </a:lnSpc>
              <a:spcBef>
                <a:spcPts val="0"/>
              </a:spcBef>
            </a:pPr>
            <a:r>
              <a:rPr lang="en-CA" sz="2800" b="1" dirty="0"/>
              <a:t>	</a:t>
            </a:r>
            <a:r>
              <a:rPr lang="en-US" sz="2000" b="1" dirty="0">
                <a:latin typeface="Arial" panose="020B0604020202020204" pitchFamily="34" charset="0"/>
                <a:cs typeface="Arial" panose="020B0604020202020204" pitchFamily="34" charset="0"/>
              </a:rPr>
              <a:t>	Edenshaw Elizabeth Developments Ltd. v. City of Mississauga decision 		from the Ontario Land Tribunal  </a:t>
            </a: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2633408" y="655386"/>
            <a:ext cx="7362938" cy="523220"/>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RECENT LAND TRIBUNAL DECISION</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1481AF5A-A3C6-0200-F84C-B70126B693A4}"/>
              </a:ext>
            </a:extLst>
          </p:cNvPr>
          <p:cNvPicPr>
            <a:picLocks noChangeAspect="1"/>
          </p:cNvPicPr>
          <p:nvPr/>
        </p:nvPicPr>
        <p:blipFill>
          <a:blip r:embed="rId2"/>
          <a:stretch>
            <a:fillRect/>
          </a:stretch>
        </p:blipFill>
        <p:spPr>
          <a:xfrm>
            <a:off x="1649322" y="2838127"/>
            <a:ext cx="8718358" cy="3304230"/>
          </a:xfrm>
          <a:prstGeom prst="rect">
            <a:avLst/>
          </a:prstGeom>
        </p:spPr>
      </p:pic>
    </p:spTree>
    <p:extLst>
      <p:ext uri="{BB962C8B-B14F-4D97-AF65-F5344CB8AC3E}">
        <p14:creationId xmlns:p14="http://schemas.microsoft.com/office/powerpoint/2010/main" val="32180133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58145" y="613636"/>
            <a:ext cx="11030505" cy="3147578"/>
          </a:xfrm>
        </p:spPr>
        <p:txBody>
          <a:bodyPr anchor="ctr">
            <a:normAutofit/>
          </a:bodyPr>
          <a:lstStyle/>
          <a:p>
            <a:pPr algn="l">
              <a:lnSpc>
                <a:spcPct val="120000"/>
              </a:lnSpc>
              <a:spcBef>
                <a:spcPts val="0"/>
              </a:spcBef>
            </a:pPr>
            <a:r>
              <a:rPr lang="en-CA" sz="2800" b="1" dirty="0"/>
              <a:t>	</a:t>
            </a:r>
          </a:p>
          <a:p>
            <a:pPr algn="l">
              <a:lnSpc>
                <a:spcPct val="120000"/>
              </a:lnSpc>
              <a:spcBef>
                <a:spcPts val="0"/>
              </a:spcBef>
            </a:pPr>
            <a:r>
              <a:rPr lang="en-CA" sz="2800" b="1" dirty="0">
                <a:latin typeface="Arial" panose="020B0604020202020204" pitchFamily="34" charset="0"/>
                <a:cs typeface="Arial" panose="020B0604020202020204" pitchFamily="34" charset="0"/>
              </a:rPr>
              <a:t>	</a:t>
            </a:r>
            <a:r>
              <a:rPr lang="en-US" sz="2000" b="1" dirty="0">
                <a:latin typeface="Arial" panose="020B0604020202020204" pitchFamily="34" charset="0"/>
                <a:cs typeface="Arial" panose="020B0604020202020204" pitchFamily="34" charset="0"/>
              </a:rPr>
              <a:t>OPTIMIZE OR MAXIMIZE?</a:t>
            </a:r>
          </a:p>
          <a:p>
            <a:pPr algn="l">
              <a:lnSpc>
                <a:spcPct val="120000"/>
              </a:lnSpc>
              <a:spcBef>
                <a:spcPts val="0"/>
              </a:spcBef>
            </a:pPr>
            <a:endParaRPr lang="en-US" sz="2000" b="1" dirty="0">
              <a:latin typeface="Arial" panose="020B0604020202020204" pitchFamily="34" charset="0"/>
              <a:cs typeface="Arial" panose="020B0604020202020204" pitchFamily="34" charset="0"/>
            </a:endParaRPr>
          </a:p>
          <a:p>
            <a:pPr algn="l">
              <a:lnSpc>
                <a:spcPct val="120000"/>
              </a:lnSpc>
              <a:spcBef>
                <a:spcPts val="0"/>
              </a:spcBef>
            </a:pPr>
            <a:r>
              <a:rPr lang="en-US" sz="1600" b="0" i="0" dirty="0">
                <a:solidFill>
                  <a:srgbClr val="212529"/>
                </a:solidFill>
                <a:effectLst/>
                <a:latin typeface="Open Sans" panose="020B0606030504020204" pitchFamily="34" charset="0"/>
              </a:rPr>
              <a:t> 	</a:t>
            </a:r>
            <a:r>
              <a:rPr lang="en-US" sz="2000" b="1" i="0" dirty="0">
                <a:solidFill>
                  <a:srgbClr val="212529"/>
                </a:solidFill>
                <a:effectLst/>
                <a:latin typeface="Arial" panose="020B0604020202020204" pitchFamily="34" charset="0"/>
                <a:cs typeface="Arial" panose="020B0604020202020204" pitchFamily="34" charset="0"/>
              </a:rPr>
              <a:t>Fengate </a:t>
            </a:r>
            <a:r>
              <a:rPr lang="en-US" sz="2000" b="1" i="0" dirty="0" err="1">
                <a:solidFill>
                  <a:srgbClr val="212529"/>
                </a:solidFill>
                <a:effectLst/>
                <a:latin typeface="Arial" panose="020B0604020202020204" pitchFamily="34" charset="0"/>
                <a:cs typeface="Arial" panose="020B0604020202020204" pitchFamily="34" charset="0"/>
              </a:rPr>
              <a:t>Liuna</a:t>
            </a:r>
            <a:r>
              <a:rPr lang="en-US" sz="2000" b="1" i="0" dirty="0">
                <a:solidFill>
                  <a:srgbClr val="212529"/>
                </a:solidFill>
                <a:effectLst/>
                <a:latin typeface="Arial" panose="020B0604020202020204" pitchFamily="34" charset="0"/>
                <a:cs typeface="Arial" panose="020B0604020202020204" pitchFamily="34" charset="0"/>
              </a:rPr>
              <a:t> Gardens Holdings LP v Hamilton (City), 2024 </a:t>
            </a:r>
            <a:r>
              <a:rPr lang="en-US" sz="2000" b="1" i="0" dirty="0" err="1">
                <a:solidFill>
                  <a:srgbClr val="212529"/>
                </a:solidFill>
                <a:effectLst/>
                <a:latin typeface="Arial" panose="020B0604020202020204" pitchFamily="34" charset="0"/>
                <a:cs typeface="Arial" panose="020B0604020202020204" pitchFamily="34" charset="0"/>
              </a:rPr>
              <a:t>CanLII</a:t>
            </a:r>
            <a:r>
              <a:rPr lang="en-US" sz="2000" b="1" i="0" dirty="0">
                <a:solidFill>
                  <a:srgbClr val="212529"/>
                </a:solidFill>
                <a:effectLst/>
                <a:latin typeface="Arial" panose="020B0604020202020204" pitchFamily="34" charset="0"/>
                <a:cs typeface="Arial" panose="020B0604020202020204" pitchFamily="34" charset="0"/>
              </a:rPr>
              <a:t> 33117 (ON LT) 	dated April 10, 2024</a:t>
            </a:r>
          </a:p>
          <a:p>
            <a:pPr algn="l">
              <a:lnSpc>
                <a:spcPct val="120000"/>
              </a:lnSpc>
              <a:spcBef>
                <a:spcPts val="0"/>
              </a:spcBef>
            </a:pPr>
            <a:endParaRPr lang="en-US" sz="2000" b="1" dirty="0">
              <a:latin typeface="Arial" panose="020B0604020202020204" pitchFamily="34" charset="0"/>
              <a:cs typeface="Arial" panose="020B0604020202020204" pitchFamily="34" charset="0"/>
            </a:endParaRP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2633408" y="655386"/>
            <a:ext cx="7362938" cy="954107"/>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RECENT LAND </a:t>
            </a:r>
            <a:r>
              <a:rPr lang="en-US" sz="2800" b="1">
                <a:latin typeface="Arial" panose="020B0604020202020204" pitchFamily="34" charset="0"/>
                <a:cs typeface="Arial" panose="020B0604020202020204" pitchFamily="34" charset="0"/>
              </a:rPr>
              <a:t>TRIBUNAL DECISION</a:t>
            </a: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06E90F38-6039-E80A-BB3C-7529A75DB359}"/>
              </a:ext>
            </a:extLst>
          </p:cNvPr>
          <p:cNvPicPr>
            <a:picLocks noChangeAspect="1"/>
          </p:cNvPicPr>
          <p:nvPr/>
        </p:nvPicPr>
        <p:blipFill>
          <a:blip r:embed="rId2"/>
          <a:stretch>
            <a:fillRect/>
          </a:stretch>
        </p:blipFill>
        <p:spPr>
          <a:xfrm>
            <a:off x="1171160" y="3033705"/>
            <a:ext cx="9409744" cy="2936956"/>
          </a:xfrm>
          <a:prstGeom prst="rect">
            <a:avLst/>
          </a:prstGeom>
        </p:spPr>
      </p:pic>
    </p:spTree>
    <p:extLst>
      <p:ext uri="{BB962C8B-B14F-4D97-AF65-F5344CB8AC3E}">
        <p14:creationId xmlns:p14="http://schemas.microsoft.com/office/powerpoint/2010/main" val="275830398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31520" y="655386"/>
            <a:ext cx="11030505" cy="3147578"/>
          </a:xfrm>
        </p:spPr>
        <p:txBody>
          <a:bodyPr anchor="ctr">
            <a:normAutofit/>
          </a:bodyPr>
          <a:lstStyle/>
          <a:p>
            <a:pPr algn="l">
              <a:lnSpc>
                <a:spcPct val="120000"/>
              </a:lnSpc>
              <a:spcBef>
                <a:spcPts val="0"/>
              </a:spcBef>
            </a:pPr>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873801" y="627766"/>
            <a:ext cx="10688715" cy="1384995"/>
          </a:xfrm>
          <a:prstGeom prst="rect">
            <a:avLst/>
          </a:prstGeom>
          <a:noFill/>
        </p:spPr>
        <p:txBody>
          <a:bodyPr wrap="square">
            <a:spAutoFit/>
          </a:bodyPr>
          <a:lstStyle/>
          <a:p>
            <a:r>
              <a:rPr lang="en-CA" sz="2800" b="1" dirty="0">
                <a:latin typeface="Arial" panose="020B0604020202020204" pitchFamily="34" charset="0"/>
                <a:cs typeface="Arial" panose="020B0604020202020204" pitchFamily="34" charset="0"/>
              </a:rPr>
              <a:t>T</a:t>
            </a:r>
            <a:r>
              <a:rPr lang="en-US" sz="2800" b="1" dirty="0">
                <a:latin typeface="Arial" panose="020B0604020202020204" pitchFamily="34" charset="0"/>
                <a:cs typeface="Arial" panose="020B0604020202020204" pitchFamily="34" charset="0"/>
              </a:rPr>
              <a:t>HE PROPOSED OPA IS MAXIMIZING </a:t>
            </a:r>
          </a:p>
          <a:p>
            <a:r>
              <a:rPr lang="en-US" sz="2800" b="1" dirty="0">
                <a:latin typeface="Arial" panose="020B0604020202020204" pitchFamily="34" charset="0"/>
                <a:cs typeface="Arial" panose="020B0604020202020204" pitchFamily="34" charset="0"/>
              </a:rPr>
              <a:t>RATHER THAN OPTIMIZING</a:t>
            </a:r>
          </a:p>
          <a:p>
            <a:r>
              <a:rPr lang="en-US" sz="2800" b="1" dirty="0">
                <a:latin typeface="Arial" panose="020B0604020202020204" pitchFamily="34" charset="0"/>
                <a:cs typeface="Arial" panose="020B0604020202020204" pitchFamily="34" charset="0"/>
              </a:rPr>
              <a:t>Not consistent with the Land Tribunal</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1028" name="Picture 4">
            <a:extLst>
              <a:ext uri="{FF2B5EF4-FFF2-40B4-BE49-F238E27FC236}">
                <a16:creationId xmlns:a16="http://schemas.microsoft.com/office/drawing/2014/main" id="{866B9555-3557-98FD-B961-16E3317E166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13267" y="1013091"/>
            <a:ext cx="2959072" cy="5260572"/>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8B7C029E-5490-6086-AEA6-48CE7E71AE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5739" y="4000332"/>
            <a:ext cx="3938822" cy="2000183"/>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76F2F4CA-397A-93A6-79B5-293897871EEA}"/>
              </a:ext>
            </a:extLst>
          </p:cNvPr>
          <p:cNvSpPr txBox="1"/>
          <p:nvPr/>
        </p:nvSpPr>
        <p:spPr>
          <a:xfrm>
            <a:off x="655142" y="3047983"/>
            <a:ext cx="7523960" cy="338554"/>
          </a:xfrm>
          <a:prstGeom prst="rect">
            <a:avLst/>
          </a:prstGeom>
          <a:noFill/>
        </p:spPr>
        <p:txBody>
          <a:bodyPr wrap="square">
            <a:spAutoFit/>
          </a:bodyPr>
          <a:lstStyle/>
          <a:p>
            <a:r>
              <a:rPr lang="en-US" sz="1600" b="1" i="0" dirty="0">
                <a:effectLst/>
                <a:latin typeface="Arial" panose="020B0604020202020204" pitchFamily="34" charset="0"/>
                <a:cs typeface="Arial" panose="020B0604020202020204" pitchFamily="34" charset="0"/>
              </a:rPr>
              <a:t>45 and 61 </a:t>
            </a:r>
            <a:r>
              <a:rPr lang="en-US" sz="1600" b="1" i="0" dirty="0" err="1">
                <a:effectLst/>
                <a:latin typeface="Arial" panose="020B0604020202020204" pitchFamily="34" charset="0"/>
                <a:cs typeface="Arial" panose="020B0604020202020204" pitchFamily="34" charset="0"/>
              </a:rPr>
              <a:t>Storey</a:t>
            </a:r>
            <a:r>
              <a:rPr lang="en-US" sz="1600" b="1" i="0" dirty="0">
                <a:effectLst/>
                <a:latin typeface="Arial" panose="020B0604020202020204" pitchFamily="34" charset="0"/>
                <a:cs typeface="Arial" panose="020B0604020202020204" pitchFamily="34" charset="0"/>
              </a:rPr>
              <a:t> Towers Proposed Near Oakville GO – 157 Cross Avenue</a:t>
            </a:r>
            <a:endParaRPr lang="en-US" sz="1600" b="1" dirty="0">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E260FD1F-D49E-849C-AA2F-1B8464697210}"/>
              </a:ext>
            </a:extLst>
          </p:cNvPr>
          <p:cNvSpPr txBox="1"/>
          <p:nvPr/>
        </p:nvSpPr>
        <p:spPr>
          <a:xfrm>
            <a:off x="790418" y="3666924"/>
            <a:ext cx="6360850" cy="338554"/>
          </a:xfrm>
          <a:prstGeom prst="rect">
            <a:avLst/>
          </a:prstGeom>
          <a:noFill/>
        </p:spPr>
        <p:txBody>
          <a:bodyPr wrap="square">
            <a:spAutoFit/>
          </a:bodyPr>
          <a:lstStyle/>
          <a:p>
            <a:r>
              <a:rPr lang="en-CA" sz="1600" b="1" dirty="0">
                <a:latin typeface="Arial" panose="020B0604020202020204" pitchFamily="34" charset="0"/>
                <a:cs typeface="Arial" panose="020B0604020202020204" pitchFamily="34" charset="0"/>
              </a:rPr>
              <a:t>B</a:t>
            </a:r>
            <a:r>
              <a:rPr lang="en-US" sz="1600" b="1" dirty="0" err="1">
                <a:latin typeface="Arial" panose="020B0604020202020204" pitchFamily="34" charset="0"/>
                <a:cs typeface="Arial" panose="020B0604020202020204" pitchFamily="34" charset="0"/>
              </a:rPr>
              <a:t>efore</a:t>
            </a:r>
            <a:endParaRPr lang="en-US" sz="1600" dirty="0"/>
          </a:p>
        </p:txBody>
      </p:sp>
      <p:sp>
        <p:nvSpPr>
          <p:cNvPr id="27" name="TextBox 26">
            <a:extLst>
              <a:ext uri="{FF2B5EF4-FFF2-40B4-BE49-F238E27FC236}">
                <a16:creationId xmlns:a16="http://schemas.microsoft.com/office/drawing/2014/main" id="{B4A63930-F9DA-14E2-0E27-D59EE34624B6}"/>
              </a:ext>
            </a:extLst>
          </p:cNvPr>
          <p:cNvSpPr txBox="1"/>
          <p:nvPr/>
        </p:nvSpPr>
        <p:spPr>
          <a:xfrm>
            <a:off x="8700143" y="625432"/>
            <a:ext cx="6360850" cy="338554"/>
          </a:xfrm>
          <a:prstGeom prst="rect">
            <a:avLst/>
          </a:prstGeom>
          <a:noFill/>
        </p:spPr>
        <p:txBody>
          <a:bodyPr wrap="square">
            <a:spAutoFit/>
          </a:bodyPr>
          <a:lstStyle/>
          <a:p>
            <a:r>
              <a:rPr lang="en-CA" sz="1600" b="1" dirty="0">
                <a:latin typeface="Arial" panose="020B0604020202020204" pitchFamily="34" charset="0"/>
                <a:cs typeface="Arial" panose="020B0604020202020204" pitchFamily="34" charset="0"/>
              </a:rPr>
              <a:t>After</a:t>
            </a:r>
            <a:endParaRPr lang="en-US" sz="1600" dirty="0"/>
          </a:p>
        </p:txBody>
      </p:sp>
    </p:spTree>
    <p:extLst>
      <p:ext uri="{BB962C8B-B14F-4D97-AF65-F5344CB8AC3E}">
        <p14:creationId xmlns:p14="http://schemas.microsoft.com/office/powerpoint/2010/main" val="42131249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31520" y="655386"/>
            <a:ext cx="11030505" cy="3147578"/>
          </a:xfrm>
        </p:spPr>
        <p:txBody>
          <a:bodyPr anchor="ctr">
            <a:normAutofit/>
          </a:bodyPr>
          <a:lstStyle/>
          <a:p>
            <a:pPr algn="l">
              <a:lnSpc>
                <a:spcPct val="120000"/>
              </a:lnSpc>
              <a:spcBef>
                <a:spcPts val="0"/>
              </a:spcBef>
            </a:pPr>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873801" y="627766"/>
            <a:ext cx="10688715" cy="523220"/>
          </a:xfrm>
          <a:prstGeom prst="rect">
            <a:avLst/>
          </a:prstGeom>
          <a:noFill/>
        </p:spPr>
        <p:txBody>
          <a:bodyPr wrap="square">
            <a:spAutoFit/>
          </a:bodyPr>
          <a:lstStyle/>
          <a:p>
            <a:r>
              <a:rPr lang="en-CA" sz="2800" b="1" dirty="0">
                <a:latin typeface="Arial" panose="020B0604020202020204" pitchFamily="34" charset="0"/>
                <a:cs typeface="Arial" panose="020B0604020202020204" pitchFamily="34" charset="0"/>
              </a:rPr>
              <a:t>CARBON FOOTPRINTS </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F99AC4AE-3C0A-389E-AEE7-F75F158CE759}"/>
              </a:ext>
            </a:extLst>
          </p:cNvPr>
          <p:cNvPicPr>
            <a:picLocks noChangeAspect="1"/>
          </p:cNvPicPr>
          <p:nvPr/>
        </p:nvPicPr>
        <p:blipFill>
          <a:blip r:embed="rId2"/>
          <a:stretch>
            <a:fillRect/>
          </a:stretch>
        </p:blipFill>
        <p:spPr>
          <a:xfrm>
            <a:off x="560955" y="1932408"/>
            <a:ext cx="5074549" cy="2803205"/>
          </a:xfrm>
          <a:prstGeom prst="rect">
            <a:avLst/>
          </a:prstGeom>
        </p:spPr>
      </p:pic>
      <p:sp>
        <p:nvSpPr>
          <p:cNvPr id="5" name="TextBox 4">
            <a:extLst>
              <a:ext uri="{FF2B5EF4-FFF2-40B4-BE49-F238E27FC236}">
                <a16:creationId xmlns:a16="http://schemas.microsoft.com/office/drawing/2014/main" id="{0D5D508E-B80A-2ADC-A833-9BC107B0CFC0}"/>
              </a:ext>
            </a:extLst>
          </p:cNvPr>
          <p:cNvSpPr txBox="1"/>
          <p:nvPr/>
        </p:nvSpPr>
        <p:spPr>
          <a:xfrm>
            <a:off x="5800878" y="3499521"/>
            <a:ext cx="6363476" cy="2585323"/>
          </a:xfrm>
          <a:prstGeom prst="rect">
            <a:avLst/>
          </a:prstGeom>
          <a:noFill/>
        </p:spPr>
        <p:txBody>
          <a:bodyPr wrap="square">
            <a:spAutoFit/>
          </a:bodyPr>
          <a:lstStyle/>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Negative impact on the Oakville-Clarkson Airshed</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Unnecessary increased carbon footprints</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Contradictory to the Town’s declared climate emergency</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Accumulative Air Quality issues with Midtown and the Winston Churchill warehouses</a:t>
            </a:r>
          </a:p>
        </p:txBody>
      </p:sp>
      <p:pic>
        <p:nvPicPr>
          <p:cNvPr id="6" name="Picture 5">
            <a:extLst>
              <a:ext uri="{FF2B5EF4-FFF2-40B4-BE49-F238E27FC236}">
                <a16:creationId xmlns:a16="http://schemas.microsoft.com/office/drawing/2014/main" id="{0E02F2E6-44CB-C51B-7F38-A473D08CD4C5}"/>
              </a:ext>
            </a:extLst>
          </p:cNvPr>
          <p:cNvPicPr>
            <a:picLocks noChangeAspect="1"/>
          </p:cNvPicPr>
          <p:nvPr/>
        </p:nvPicPr>
        <p:blipFill>
          <a:blip r:embed="rId3"/>
          <a:stretch>
            <a:fillRect/>
          </a:stretch>
        </p:blipFill>
        <p:spPr>
          <a:xfrm>
            <a:off x="7604947" y="259956"/>
            <a:ext cx="2755337" cy="2711774"/>
          </a:xfrm>
          <a:prstGeom prst="rect">
            <a:avLst/>
          </a:prstGeom>
        </p:spPr>
      </p:pic>
    </p:spTree>
    <p:extLst>
      <p:ext uri="{BB962C8B-B14F-4D97-AF65-F5344CB8AC3E}">
        <p14:creationId xmlns:p14="http://schemas.microsoft.com/office/powerpoint/2010/main" val="114280475"/>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2944</TotalTime>
  <Words>965</Words>
  <Application>Microsoft Office PowerPoint</Application>
  <PresentationFormat>Widescreen</PresentationFormat>
  <Paragraphs>134</Paragraphs>
  <Slides>15</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15</vt:i4>
      </vt:variant>
    </vt:vector>
  </HeadingPairs>
  <TitlesOfParts>
    <vt:vector size="21" baseType="lpstr">
      <vt:lpstr>Aptos</vt:lpstr>
      <vt:lpstr>Arial</vt:lpstr>
      <vt:lpstr>Calibri</vt:lpstr>
      <vt:lpstr>Calibri Light</vt:lpstr>
      <vt:lpstr>Open Sans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Reid</dc:creator>
  <cp:lastModifiedBy>Michael Reid</cp:lastModifiedBy>
  <cp:revision>168</cp:revision>
  <dcterms:created xsi:type="dcterms:W3CDTF">2023-05-19T19:06:57Z</dcterms:created>
  <dcterms:modified xsi:type="dcterms:W3CDTF">2024-04-21T17:46:54Z</dcterms:modified>
</cp:coreProperties>
</file>