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0"/>
  </p:notesMasterIdLst>
  <p:sldIdLst>
    <p:sldId id="256" r:id="rId2"/>
    <p:sldId id="280" r:id="rId3"/>
    <p:sldId id="321" r:id="rId4"/>
    <p:sldId id="320" r:id="rId5"/>
    <p:sldId id="314" r:id="rId6"/>
    <p:sldId id="311" r:id="rId7"/>
    <p:sldId id="316" r:id="rId8"/>
    <p:sldId id="319" r:id="rId9"/>
    <p:sldId id="315" r:id="rId10"/>
    <p:sldId id="313" r:id="rId11"/>
    <p:sldId id="318" r:id="rId12"/>
    <p:sldId id="317" r:id="rId13"/>
    <p:sldId id="312" r:id="rId14"/>
    <p:sldId id="292" r:id="rId15"/>
    <p:sldId id="307" r:id="rId16"/>
    <p:sldId id="300" r:id="rId17"/>
    <p:sldId id="310" r:id="rId18"/>
    <p:sldId id="289" r:id="rId1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1E7274FC-6181-43D8-9407-64A63C4730B8}">
          <p14:sldIdLst>
            <p14:sldId id="256"/>
            <p14:sldId id="280"/>
            <p14:sldId id="321"/>
            <p14:sldId id="320"/>
            <p14:sldId id="314"/>
            <p14:sldId id="311"/>
            <p14:sldId id="316"/>
            <p14:sldId id="319"/>
            <p14:sldId id="315"/>
            <p14:sldId id="313"/>
            <p14:sldId id="318"/>
            <p14:sldId id="317"/>
            <p14:sldId id="312"/>
            <p14:sldId id="292"/>
            <p14:sldId id="307"/>
            <p14:sldId id="300"/>
            <p14:sldId id="310"/>
            <p14:sldId id="289"/>
          </p14:sldIdLst>
        </p14:section>
        <p14:section name="Untitled Section" id="{70A0FEAC-CBE9-4218-B728-8A64C0BD47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7346420-49B2-4747-B072-3B19732A96B1}" v="3" dt="2024-05-03T17:44:21.90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987" autoAdjust="0"/>
    <p:restoredTop sz="92949" autoAdjust="0"/>
  </p:normalViewPr>
  <p:slideViewPr>
    <p:cSldViewPr snapToGrid="0">
      <p:cViewPr varScale="1">
        <p:scale>
          <a:sx n="101" d="100"/>
          <a:sy n="101" d="100"/>
        </p:scale>
        <p:origin x="936" y="114"/>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microsoft.com/office/2015/10/relationships/revisionInfo" Target="revisionInfo.xml"/><Relationship Id="rId3" Type="http://schemas.openxmlformats.org/officeDocument/2006/relationships/slide" Target="slides/slide2.xml"/><Relationship Id="rId21"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microsoft.com/office/2016/11/relationships/changesInfo" Target="changesInfos/changesInfo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Reid" userId="287600f1-a04c-4d74-b9df-0c578d89be74" providerId="ADAL" clId="{27346420-49B2-4747-B072-3B19732A96B1}"/>
    <pc:docChg chg="undo custSel addSld modSld sldOrd modSection">
      <pc:chgData name="Michael Reid" userId="287600f1-a04c-4d74-b9df-0c578d89be74" providerId="ADAL" clId="{27346420-49B2-4747-B072-3B19732A96B1}" dt="2024-05-03T17:46:18.675" v="1051" actId="313"/>
      <pc:docMkLst>
        <pc:docMk/>
      </pc:docMkLst>
      <pc:sldChg chg="modSp mod">
        <pc:chgData name="Michael Reid" userId="287600f1-a04c-4d74-b9df-0c578d89be74" providerId="ADAL" clId="{27346420-49B2-4747-B072-3B19732A96B1}" dt="2024-05-03T17:42:22.878" v="1014" actId="20577"/>
        <pc:sldMkLst>
          <pc:docMk/>
          <pc:sldMk cId="1122823067" sldId="280"/>
        </pc:sldMkLst>
        <pc:spChg chg="mod">
          <ac:chgData name="Michael Reid" userId="287600f1-a04c-4d74-b9df-0c578d89be74" providerId="ADAL" clId="{27346420-49B2-4747-B072-3B19732A96B1}" dt="2024-05-03T17:42:22.878" v="1014" actId="20577"/>
          <ac:spMkLst>
            <pc:docMk/>
            <pc:sldMk cId="1122823067" sldId="280"/>
            <ac:spMk id="3" creationId="{B2017170-4492-AAD4-6103-447D3EF50454}"/>
          </ac:spMkLst>
        </pc:spChg>
        <pc:spChg chg="mod">
          <ac:chgData name="Michael Reid" userId="287600f1-a04c-4d74-b9df-0c578d89be74" providerId="ADAL" clId="{27346420-49B2-4747-B072-3B19732A96B1}" dt="2024-05-03T17:42:14.843" v="1005" actId="20577"/>
          <ac:spMkLst>
            <pc:docMk/>
            <pc:sldMk cId="1122823067" sldId="280"/>
            <ac:spMk id="11" creationId="{2851F43E-586E-8ED0-F1ED-EFF7121BCCD5}"/>
          </ac:spMkLst>
        </pc:spChg>
      </pc:sldChg>
      <pc:sldChg chg="modSp mod">
        <pc:chgData name="Michael Reid" userId="287600f1-a04c-4d74-b9df-0c578d89be74" providerId="ADAL" clId="{27346420-49B2-4747-B072-3B19732A96B1}" dt="2024-05-03T14:31:50.132" v="1" actId="6549"/>
        <pc:sldMkLst>
          <pc:docMk/>
          <pc:sldMk cId="3947496676" sldId="310"/>
        </pc:sldMkLst>
        <pc:spChg chg="mod">
          <ac:chgData name="Michael Reid" userId="287600f1-a04c-4d74-b9df-0c578d89be74" providerId="ADAL" clId="{27346420-49B2-4747-B072-3B19732A96B1}" dt="2024-05-03T14:31:36.783" v="0" actId="6549"/>
          <ac:spMkLst>
            <pc:docMk/>
            <pc:sldMk cId="3947496676" sldId="310"/>
            <ac:spMk id="3" creationId="{B2017170-4492-AAD4-6103-447D3EF50454}"/>
          </ac:spMkLst>
        </pc:spChg>
        <pc:spChg chg="mod">
          <ac:chgData name="Michael Reid" userId="287600f1-a04c-4d74-b9df-0c578d89be74" providerId="ADAL" clId="{27346420-49B2-4747-B072-3B19732A96B1}" dt="2024-05-03T14:31:50.132" v="1" actId="6549"/>
          <ac:spMkLst>
            <pc:docMk/>
            <pc:sldMk cId="3947496676" sldId="310"/>
            <ac:spMk id="7" creationId="{F18ED030-EC2F-2A42-0967-BAA75A8E9DF9}"/>
          </ac:spMkLst>
        </pc:spChg>
      </pc:sldChg>
      <pc:sldChg chg="addSp modSp add mod ord">
        <pc:chgData name="Michael Reid" userId="287600f1-a04c-4d74-b9df-0c578d89be74" providerId="ADAL" clId="{27346420-49B2-4747-B072-3B19732A96B1}" dt="2024-05-03T17:43:31.630" v="1028" actId="1076"/>
        <pc:sldMkLst>
          <pc:docMk/>
          <pc:sldMk cId="1535170772" sldId="311"/>
        </pc:sldMkLst>
        <pc:spChg chg="mod">
          <ac:chgData name="Michael Reid" userId="287600f1-a04c-4d74-b9df-0c578d89be74" providerId="ADAL" clId="{27346420-49B2-4747-B072-3B19732A96B1}" dt="2024-05-03T14:36:58.913" v="276" actId="6549"/>
          <ac:spMkLst>
            <pc:docMk/>
            <pc:sldMk cId="1535170772" sldId="311"/>
            <ac:spMk id="3" creationId="{B2017170-4492-AAD4-6103-447D3EF50454}"/>
          </ac:spMkLst>
        </pc:spChg>
        <pc:spChg chg="mod">
          <ac:chgData name="Michael Reid" userId="287600f1-a04c-4d74-b9df-0c578d89be74" providerId="ADAL" clId="{27346420-49B2-4747-B072-3B19732A96B1}" dt="2024-05-03T16:55:55.536" v="619" actId="20577"/>
          <ac:spMkLst>
            <pc:docMk/>
            <pc:sldMk cId="1535170772" sldId="311"/>
            <ac:spMk id="11" creationId="{2851F43E-586E-8ED0-F1ED-EFF7121BCCD5}"/>
          </ac:spMkLst>
        </pc:spChg>
        <pc:picChg chg="add mod">
          <ac:chgData name="Michael Reid" userId="287600f1-a04c-4d74-b9df-0c578d89be74" providerId="ADAL" clId="{27346420-49B2-4747-B072-3B19732A96B1}" dt="2024-05-03T17:43:31.630" v="1028" actId="1076"/>
          <ac:picMkLst>
            <pc:docMk/>
            <pc:sldMk cId="1535170772" sldId="311"/>
            <ac:picMk id="4" creationId="{01567685-9389-2366-943A-51A2C60DA17C}"/>
          </ac:picMkLst>
        </pc:picChg>
      </pc:sldChg>
      <pc:sldChg chg="addSp delSp modSp add mod ord">
        <pc:chgData name="Michael Reid" userId="287600f1-a04c-4d74-b9df-0c578d89be74" providerId="ADAL" clId="{27346420-49B2-4747-B072-3B19732A96B1}" dt="2024-05-03T14:41:09.196" v="360"/>
        <pc:sldMkLst>
          <pc:docMk/>
          <pc:sldMk cId="1031190002" sldId="312"/>
        </pc:sldMkLst>
        <pc:spChg chg="mod">
          <ac:chgData name="Michael Reid" userId="287600f1-a04c-4d74-b9df-0c578d89be74" providerId="ADAL" clId="{27346420-49B2-4747-B072-3B19732A96B1}" dt="2024-05-03T14:40:19.683" v="353" actId="6549"/>
          <ac:spMkLst>
            <pc:docMk/>
            <pc:sldMk cId="1031190002" sldId="312"/>
            <ac:spMk id="11" creationId="{2851F43E-586E-8ED0-F1ED-EFF7121BCCD5}"/>
          </ac:spMkLst>
        </pc:spChg>
        <pc:picChg chg="add del mod">
          <ac:chgData name="Michael Reid" userId="287600f1-a04c-4d74-b9df-0c578d89be74" providerId="ADAL" clId="{27346420-49B2-4747-B072-3B19732A96B1}" dt="2024-05-03T14:40:43.111" v="354" actId="1076"/>
          <ac:picMkLst>
            <pc:docMk/>
            <pc:sldMk cId="1031190002" sldId="312"/>
            <ac:picMk id="4" creationId="{ABFFA0CC-8D73-450E-0A5C-B0B42B58F2DD}"/>
          </ac:picMkLst>
        </pc:picChg>
      </pc:sldChg>
      <pc:sldChg chg="addSp delSp modSp add mod ord">
        <pc:chgData name="Michael Reid" userId="287600f1-a04c-4d74-b9df-0c578d89be74" providerId="ADAL" clId="{27346420-49B2-4747-B072-3B19732A96B1}" dt="2024-05-03T16:58:47.555" v="655" actId="1076"/>
        <pc:sldMkLst>
          <pc:docMk/>
          <pc:sldMk cId="3024550969" sldId="313"/>
        </pc:sldMkLst>
        <pc:spChg chg="mod">
          <ac:chgData name="Michael Reid" userId="287600f1-a04c-4d74-b9df-0c578d89be74" providerId="ADAL" clId="{27346420-49B2-4747-B072-3B19732A96B1}" dt="2024-05-03T16:58:38.543" v="652" actId="6549"/>
          <ac:spMkLst>
            <pc:docMk/>
            <pc:sldMk cId="3024550969" sldId="313"/>
            <ac:spMk id="11" creationId="{2851F43E-586E-8ED0-F1ED-EFF7121BCCD5}"/>
          </ac:spMkLst>
        </pc:spChg>
        <pc:picChg chg="del">
          <ac:chgData name="Michael Reid" userId="287600f1-a04c-4d74-b9df-0c578d89be74" providerId="ADAL" clId="{27346420-49B2-4747-B072-3B19732A96B1}" dt="2024-05-03T16:58:35.440" v="651" actId="478"/>
          <ac:picMkLst>
            <pc:docMk/>
            <pc:sldMk cId="3024550969" sldId="313"/>
            <ac:picMk id="4" creationId="{ABFFA0CC-8D73-450E-0A5C-B0B42B58F2DD}"/>
          </ac:picMkLst>
        </pc:picChg>
        <pc:picChg chg="add mod">
          <ac:chgData name="Michael Reid" userId="287600f1-a04c-4d74-b9df-0c578d89be74" providerId="ADAL" clId="{27346420-49B2-4747-B072-3B19732A96B1}" dt="2024-05-03T16:58:47.555" v="655" actId="1076"/>
          <ac:picMkLst>
            <pc:docMk/>
            <pc:sldMk cId="3024550969" sldId="313"/>
            <ac:picMk id="5" creationId="{287ED63B-D3D6-4089-4B48-211DD0D87B76}"/>
          </ac:picMkLst>
        </pc:picChg>
      </pc:sldChg>
      <pc:sldChg chg="addSp modSp add mod">
        <pc:chgData name="Michael Reid" userId="287600f1-a04c-4d74-b9df-0c578d89be74" providerId="ADAL" clId="{27346420-49B2-4747-B072-3B19732A96B1}" dt="2024-05-03T17:02:09.029" v="668" actId="20577"/>
        <pc:sldMkLst>
          <pc:docMk/>
          <pc:sldMk cId="1205881755" sldId="314"/>
        </pc:sldMkLst>
        <pc:spChg chg="mod">
          <ac:chgData name="Michael Reid" userId="287600f1-a04c-4d74-b9df-0c578d89be74" providerId="ADAL" clId="{27346420-49B2-4747-B072-3B19732A96B1}" dt="2024-05-03T14:51:05.079" v="553" actId="1076"/>
          <ac:spMkLst>
            <pc:docMk/>
            <pc:sldMk cId="1205881755" sldId="314"/>
            <ac:spMk id="3" creationId="{B2017170-4492-AAD4-6103-447D3EF50454}"/>
          </ac:spMkLst>
        </pc:spChg>
        <pc:spChg chg="add mod">
          <ac:chgData name="Michael Reid" userId="287600f1-a04c-4d74-b9df-0c578d89be74" providerId="ADAL" clId="{27346420-49B2-4747-B072-3B19732A96B1}" dt="2024-05-03T16:50:11.281" v="595" actId="255"/>
          <ac:spMkLst>
            <pc:docMk/>
            <pc:sldMk cId="1205881755" sldId="314"/>
            <ac:spMk id="4" creationId="{11B5E601-C13F-C016-2235-816D7862DCAC}"/>
          </ac:spMkLst>
        </pc:spChg>
        <pc:spChg chg="mod">
          <ac:chgData name="Michael Reid" userId="287600f1-a04c-4d74-b9df-0c578d89be74" providerId="ADAL" clId="{27346420-49B2-4747-B072-3B19732A96B1}" dt="2024-05-03T17:02:09.029" v="668" actId="20577"/>
          <ac:spMkLst>
            <pc:docMk/>
            <pc:sldMk cId="1205881755" sldId="314"/>
            <ac:spMk id="11" creationId="{2851F43E-586E-8ED0-F1ED-EFF7121BCCD5}"/>
          </ac:spMkLst>
        </pc:spChg>
      </pc:sldChg>
      <pc:sldChg chg="add">
        <pc:chgData name="Michael Reid" userId="287600f1-a04c-4d74-b9df-0c578d89be74" providerId="ADAL" clId="{27346420-49B2-4747-B072-3B19732A96B1}" dt="2024-05-03T16:55:36.366" v="596" actId="2890"/>
        <pc:sldMkLst>
          <pc:docMk/>
          <pc:sldMk cId="4011725523" sldId="315"/>
        </pc:sldMkLst>
      </pc:sldChg>
      <pc:sldChg chg="addSp delSp modSp add mod ord">
        <pc:chgData name="Michael Reid" userId="287600f1-a04c-4d74-b9df-0c578d89be74" providerId="ADAL" clId="{27346420-49B2-4747-B072-3B19732A96B1}" dt="2024-05-03T17:02:30.192" v="676"/>
        <pc:sldMkLst>
          <pc:docMk/>
          <pc:sldMk cId="2504469120" sldId="316"/>
        </pc:sldMkLst>
        <pc:spChg chg="mod">
          <ac:chgData name="Michael Reid" userId="287600f1-a04c-4d74-b9df-0c578d89be74" providerId="ADAL" clId="{27346420-49B2-4747-B072-3B19732A96B1}" dt="2024-05-03T16:56:36.768" v="642" actId="20577"/>
          <ac:spMkLst>
            <pc:docMk/>
            <pc:sldMk cId="2504469120" sldId="316"/>
            <ac:spMk id="11" creationId="{2851F43E-586E-8ED0-F1ED-EFF7121BCCD5}"/>
          </ac:spMkLst>
        </pc:spChg>
        <pc:picChg chg="del">
          <ac:chgData name="Michael Reid" userId="287600f1-a04c-4d74-b9df-0c578d89be74" providerId="ADAL" clId="{27346420-49B2-4747-B072-3B19732A96B1}" dt="2024-05-03T16:56:38.956" v="643" actId="478"/>
          <ac:picMkLst>
            <pc:docMk/>
            <pc:sldMk cId="2504469120" sldId="316"/>
            <ac:picMk id="4" creationId="{01567685-9389-2366-943A-51A2C60DA17C}"/>
          </ac:picMkLst>
        </pc:picChg>
        <pc:picChg chg="add mod">
          <ac:chgData name="Michael Reid" userId="287600f1-a04c-4d74-b9df-0c578d89be74" providerId="ADAL" clId="{27346420-49B2-4747-B072-3B19732A96B1}" dt="2024-05-03T16:57:12.238" v="646" actId="1076"/>
          <ac:picMkLst>
            <pc:docMk/>
            <pc:sldMk cId="2504469120" sldId="316"/>
            <ac:picMk id="5" creationId="{350F5782-C310-6309-8989-52E9FED7460A}"/>
          </ac:picMkLst>
        </pc:picChg>
        <pc:picChg chg="add mod">
          <ac:chgData name="Michael Reid" userId="287600f1-a04c-4d74-b9df-0c578d89be74" providerId="ADAL" clId="{27346420-49B2-4747-B072-3B19732A96B1}" dt="2024-05-03T16:57:48.814" v="649" actId="1076"/>
          <ac:picMkLst>
            <pc:docMk/>
            <pc:sldMk cId="2504469120" sldId="316"/>
            <ac:picMk id="7" creationId="{2FAF5CEF-5EF1-3CD6-77C2-872F571866F4}"/>
          </ac:picMkLst>
        </pc:picChg>
      </pc:sldChg>
      <pc:sldChg chg="add">
        <pc:chgData name="Michael Reid" userId="287600f1-a04c-4d74-b9df-0c578d89be74" providerId="ADAL" clId="{27346420-49B2-4747-B072-3B19732A96B1}" dt="2024-05-03T16:58:32.675" v="650" actId="2890"/>
        <pc:sldMkLst>
          <pc:docMk/>
          <pc:sldMk cId="2094431995" sldId="317"/>
        </pc:sldMkLst>
      </pc:sldChg>
      <pc:sldChg chg="addSp delSp modSp add mod">
        <pc:chgData name="Michael Reid" userId="287600f1-a04c-4d74-b9df-0c578d89be74" providerId="ADAL" clId="{27346420-49B2-4747-B072-3B19732A96B1}" dt="2024-05-03T17:00:36.217" v="660" actId="1076"/>
        <pc:sldMkLst>
          <pc:docMk/>
          <pc:sldMk cId="3318984261" sldId="318"/>
        </pc:sldMkLst>
        <pc:picChg chg="add mod">
          <ac:chgData name="Michael Reid" userId="287600f1-a04c-4d74-b9df-0c578d89be74" providerId="ADAL" clId="{27346420-49B2-4747-B072-3B19732A96B1}" dt="2024-05-03T17:00:36.217" v="660" actId="1076"/>
          <ac:picMkLst>
            <pc:docMk/>
            <pc:sldMk cId="3318984261" sldId="318"/>
            <ac:picMk id="4" creationId="{5C09AAC3-F5B4-B3C6-9F79-D22648304AB3}"/>
          </ac:picMkLst>
        </pc:picChg>
        <pc:picChg chg="del">
          <ac:chgData name="Michael Reid" userId="287600f1-a04c-4d74-b9df-0c578d89be74" providerId="ADAL" clId="{27346420-49B2-4747-B072-3B19732A96B1}" dt="2024-05-03T17:00:27.871" v="657" actId="478"/>
          <ac:picMkLst>
            <pc:docMk/>
            <pc:sldMk cId="3318984261" sldId="318"/>
            <ac:picMk id="5" creationId="{287ED63B-D3D6-4089-4B48-211DD0D87B76}"/>
          </ac:picMkLst>
        </pc:picChg>
      </pc:sldChg>
      <pc:sldChg chg="addSp delSp modSp add mod ord">
        <pc:chgData name="Michael Reid" userId="287600f1-a04c-4d74-b9df-0c578d89be74" providerId="ADAL" clId="{27346420-49B2-4747-B072-3B19732A96B1}" dt="2024-05-03T17:42:53.706" v="1022"/>
        <pc:sldMkLst>
          <pc:docMk/>
          <pc:sldMk cId="2360003887" sldId="319"/>
        </pc:sldMkLst>
        <pc:spChg chg="add mod">
          <ac:chgData name="Michael Reid" userId="287600f1-a04c-4d74-b9df-0c578d89be74" providerId="ADAL" clId="{27346420-49B2-4747-B072-3B19732A96B1}" dt="2024-05-03T17:06:54.211" v="823" actId="5793"/>
          <ac:spMkLst>
            <pc:docMk/>
            <pc:sldMk cId="2360003887" sldId="319"/>
            <ac:spMk id="4" creationId="{986A7612-F44C-5BB0-C4C4-B1E26BFDD2B7}"/>
          </ac:spMkLst>
        </pc:spChg>
        <pc:spChg chg="mod">
          <ac:chgData name="Michael Reid" userId="287600f1-a04c-4d74-b9df-0c578d89be74" providerId="ADAL" clId="{27346420-49B2-4747-B072-3B19732A96B1}" dt="2024-05-03T17:05:05.511" v="804" actId="20577"/>
          <ac:spMkLst>
            <pc:docMk/>
            <pc:sldMk cId="2360003887" sldId="319"/>
            <ac:spMk id="11" creationId="{2851F43E-586E-8ED0-F1ED-EFF7121BCCD5}"/>
          </ac:spMkLst>
        </pc:spChg>
        <pc:picChg chg="del">
          <ac:chgData name="Michael Reid" userId="287600f1-a04c-4d74-b9df-0c578d89be74" providerId="ADAL" clId="{27346420-49B2-4747-B072-3B19732A96B1}" dt="2024-05-03T17:03:00.347" v="678" actId="478"/>
          <ac:picMkLst>
            <pc:docMk/>
            <pc:sldMk cId="2360003887" sldId="319"/>
            <ac:picMk id="5" creationId="{350F5782-C310-6309-8989-52E9FED7460A}"/>
          </ac:picMkLst>
        </pc:picChg>
        <pc:picChg chg="del">
          <ac:chgData name="Michael Reid" userId="287600f1-a04c-4d74-b9df-0c578d89be74" providerId="ADAL" clId="{27346420-49B2-4747-B072-3B19732A96B1}" dt="2024-05-03T17:03:02.234" v="679" actId="478"/>
          <ac:picMkLst>
            <pc:docMk/>
            <pc:sldMk cId="2360003887" sldId="319"/>
            <ac:picMk id="7" creationId="{2FAF5CEF-5EF1-3CD6-77C2-872F571866F4}"/>
          </ac:picMkLst>
        </pc:picChg>
      </pc:sldChg>
      <pc:sldChg chg="addSp delSp modSp add mod ord">
        <pc:chgData name="Michael Reid" userId="287600f1-a04c-4d74-b9df-0c578d89be74" providerId="ADAL" clId="{27346420-49B2-4747-B072-3B19732A96B1}" dt="2024-05-03T17:46:18.675" v="1051" actId="313"/>
        <pc:sldMkLst>
          <pc:docMk/>
          <pc:sldMk cId="1627370273" sldId="320"/>
        </pc:sldMkLst>
        <pc:spChg chg="add mod">
          <ac:chgData name="Michael Reid" userId="287600f1-a04c-4d74-b9df-0c578d89be74" providerId="ADAL" clId="{27346420-49B2-4747-B072-3B19732A96B1}" dt="2024-05-03T17:46:18.675" v="1051" actId="313"/>
          <ac:spMkLst>
            <pc:docMk/>
            <pc:sldMk cId="1627370273" sldId="320"/>
            <ac:spMk id="5" creationId="{7F43BEDC-E054-2CA1-51DA-7056800BBA08}"/>
          </ac:spMkLst>
        </pc:spChg>
        <pc:spChg chg="mod">
          <ac:chgData name="Michael Reid" userId="287600f1-a04c-4d74-b9df-0c578d89be74" providerId="ADAL" clId="{27346420-49B2-4747-B072-3B19732A96B1}" dt="2024-05-03T17:44:21.906" v="1038"/>
          <ac:spMkLst>
            <pc:docMk/>
            <pc:sldMk cId="1627370273" sldId="320"/>
            <ac:spMk id="11" creationId="{2851F43E-586E-8ED0-F1ED-EFF7121BCCD5}"/>
          </ac:spMkLst>
        </pc:spChg>
        <pc:picChg chg="del">
          <ac:chgData name="Michael Reid" userId="287600f1-a04c-4d74-b9df-0c578d89be74" providerId="ADAL" clId="{27346420-49B2-4747-B072-3B19732A96B1}" dt="2024-05-03T17:30:09.013" v="825" actId="478"/>
          <ac:picMkLst>
            <pc:docMk/>
            <pc:sldMk cId="1627370273" sldId="320"/>
            <ac:picMk id="4" creationId="{ABFFA0CC-8D73-450E-0A5C-B0B42B58F2DD}"/>
          </ac:picMkLst>
        </pc:picChg>
      </pc:sldChg>
      <pc:sldChg chg="modSp add mod">
        <pc:chgData name="Michael Reid" userId="287600f1-a04c-4d74-b9df-0c578d89be74" providerId="ADAL" clId="{27346420-49B2-4747-B072-3B19732A96B1}" dt="2024-05-03T17:39:27.692" v="979"/>
        <pc:sldMkLst>
          <pc:docMk/>
          <pc:sldMk cId="4225236450" sldId="321"/>
        </pc:sldMkLst>
        <pc:spChg chg="mod">
          <ac:chgData name="Michael Reid" userId="287600f1-a04c-4d74-b9df-0c578d89be74" providerId="ADAL" clId="{27346420-49B2-4747-B072-3B19732A96B1}" dt="2024-05-03T17:39:27.692" v="979"/>
          <ac:spMkLst>
            <pc:docMk/>
            <pc:sldMk cId="4225236450" sldId="321"/>
            <ac:spMk id="11" creationId="{2851F43E-586E-8ED0-F1ED-EFF7121BCCD5}"/>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60936C9-4585-430E-BF32-BEA5BD7F2E42}" type="datetimeFigureOut">
              <a:rPr lang="en-US" smtClean="0"/>
              <a:t>5/3/2024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2FED176-D6C4-494E-A543-B67265926D9D}" type="slidenum">
              <a:rPr lang="en-US" smtClean="0"/>
              <a:t>‹#›</a:t>
            </a:fld>
            <a:endParaRPr lang="en-US" dirty="0"/>
          </a:p>
        </p:txBody>
      </p:sp>
    </p:spTree>
    <p:extLst>
      <p:ext uri="{BB962C8B-B14F-4D97-AF65-F5344CB8AC3E}">
        <p14:creationId xmlns:p14="http://schemas.microsoft.com/office/powerpoint/2010/main" val="18523596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8AAA33-7658-99B5-AA62-214BF255ED7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CA"/>
          </a:p>
        </p:txBody>
      </p:sp>
      <p:sp>
        <p:nvSpPr>
          <p:cNvPr id="3" name="Subtitle 2">
            <a:extLst>
              <a:ext uri="{FF2B5EF4-FFF2-40B4-BE49-F238E27FC236}">
                <a16:creationId xmlns:a16="http://schemas.microsoft.com/office/drawing/2014/main" id="{8C4A1C6F-ADE5-295B-83C1-EC34350DC09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a:p>
        </p:txBody>
      </p:sp>
      <p:sp>
        <p:nvSpPr>
          <p:cNvPr id="4" name="Date Placeholder 3">
            <a:extLst>
              <a:ext uri="{FF2B5EF4-FFF2-40B4-BE49-F238E27FC236}">
                <a16:creationId xmlns:a16="http://schemas.microsoft.com/office/drawing/2014/main" id="{71ACA6DB-AC4E-F28F-BBDA-4619A236F56D}"/>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5" name="Footer Placeholder 4">
            <a:extLst>
              <a:ext uri="{FF2B5EF4-FFF2-40B4-BE49-F238E27FC236}">
                <a16:creationId xmlns:a16="http://schemas.microsoft.com/office/drawing/2014/main" id="{17486B13-6A86-9A83-5157-F18BEDCB318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0F320ABF-C746-93BF-A367-64C49620AD37}"/>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4496379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7D7A36-BC14-FCE1-5F4C-3EA812A29617}"/>
              </a:ext>
            </a:extLst>
          </p:cNvPr>
          <p:cNvSpPr>
            <a:spLocks noGrp="1"/>
          </p:cNvSpPr>
          <p:nvPr>
            <p:ph type="title"/>
          </p:nvPr>
        </p:nvSpPr>
        <p:spPr/>
        <p:txBody>
          <a:bodyPr/>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C1A2D5A-F17E-7DB4-BF18-79201904F1E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2D5573C7-E2A3-BA9C-4CC2-463F37A16641}"/>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5" name="Footer Placeholder 4">
            <a:extLst>
              <a:ext uri="{FF2B5EF4-FFF2-40B4-BE49-F238E27FC236}">
                <a16:creationId xmlns:a16="http://schemas.microsoft.com/office/drawing/2014/main" id="{E4DC737C-835B-9C9E-9EA2-1A630070C35D}"/>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B9EA4F38-265B-15F7-AB76-6177827285F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3014154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84F3E5E-7578-0C9D-4C43-6FD19BB803A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CA"/>
          </a:p>
        </p:txBody>
      </p:sp>
      <p:sp>
        <p:nvSpPr>
          <p:cNvPr id="3" name="Vertical Text Placeholder 2">
            <a:extLst>
              <a:ext uri="{FF2B5EF4-FFF2-40B4-BE49-F238E27FC236}">
                <a16:creationId xmlns:a16="http://schemas.microsoft.com/office/drawing/2014/main" id="{296252A6-000F-23B6-6342-02A68070B4A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55F36E8E-EFAB-4C5E-6B7C-C3CD07AFD853}"/>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5" name="Footer Placeholder 4">
            <a:extLst>
              <a:ext uri="{FF2B5EF4-FFF2-40B4-BE49-F238E27FC236}">
                <a16:creationId xmlns:a16="http://schemas.microsoft.com/office/drawing/2014/main" id="{1C53E80B-CA20-E834-0A2B-59451AD6ED12}"/>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FD3D1F0C-4000-CF55-E829-F57AD91CE7F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8561944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19FE7-1B01-90F6-F148-B1EEEBF80C12}"/>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0D0491E8-E6CD-40E0-25D4-7BEEE65F38B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615FBFE3-7825-B59E-F555-20B73E9B71D7}"/>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5" name="Footer Placeholder 4">
            <a:extLst>
              <a:ext uri="{FF2B5EF4-FFF2-40B4-BE49-F238E27FC236}">
                <a16:creationId xmlns:a16="http://schemas.microsoft.com/office/drawing/2014/main" id="{5000BDA8-1AC2-4CEB-4A8B-0F41B2ACEDFC}"/>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DD90E717-5DEF-F23E-D4D2-34632ACEE470}"/>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7116755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8E1117-9DA1-5CC5-5223-634DD7C55E9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CA"/>
          </a:p>
        </p:txBody>
      </p:sp>
      <p:sp>
        <p:nvSpPr>
          <p:cNvPr id="3" name="Text Placeholder 2">
            <a:extLst>
              <a:ext uri="{FF2B5EF4-FFF2-40B4-BE49-F238E27FC236}">
                <a16:creationId xmlns:a16="http://schemas.microsoft.com/office/drawing/2014/main" id="{7DEFC768-E6E5-D095-5A56-D20F8997209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06A0019-ED90-1C27-AE5B-B7E6A719D94C}"/>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5" name="Footer Placeholder 4">
            <a:extLst>
              <a:ext uri="{FF2B5EF4-FFF2-40B4-BE49-F238E27FC236}">
                <a16:creationId xmlns:a16="http://schemas.microsoft.com/office/drawing/2014/main" id="{48CCBA62-86A0-F5D5-E03E-DF29D0DC8056}"/>
              </a:ext>
            </a:extLst>
          </p:cNvPr>
          <p:cNvSpPr>
            <a:spLocks noGrp="1"/>
          </p:cNvSpPr>
          <p:nvPr>
            <p:ph type="ftr" sz="quarter" idx="11"/>
          </p:nvPr>
        </p:nvSpPr>
        <p:spPr/>
        <p:txBody>
          <a:bodyPr/>
          <a:lstStyle/>
          <a:p>
            <a:endParaRPr lang="en-CA" dirty="0"/>
          </a:p>
        </p:txBody>
      </p:sp>
      <p:sp>
        <p:nvSpPr>
          <p:cNvPr id="6" name="Slide Number Placeholder 5">
            <a:extLst>
              <a:ext uri="{FF2B5EF4-FFF2-40B4-BE49-F238E27FC236}">
                <a16:creationId xmlns:a16="http://schemas.microsoft.com/office/drawing/2014/main" id="{9DE9EC28-9AF9-AE1C-A41C-C680DF3B9F4F}"/>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7885647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DDAD61-6DE9-EBB5-6ADA-E1D6497FECF1}"/>
              </a:ext>
            </a:extLst>
          </p:cNvPr>
          <p:cNvSpPr>
            <a:spLocks noGrp="1"/>
          </p:cNvSpPr>
          <p:nvPr>
            <p:ph type="title"/>
          </p:nvPr>
        </p:nvSpPr>
        <p:spPr/>
        <p:txBody>
          <a:bodyPr/>
          <a:lstStyle/>
          <a:p>
            <a:r>
              <a:rPr lang="en-US"/>
              <a:t>Click to edit Master title style</a:t>
            </a:r>
            <a:endParaRPr lang="en-CA"/>
          </a:p>
        </p:txBody>
      </p:sp>
      <p:sp>
        <p:nvSpPr>
          <p:cNvPr id="3" name="Content Placeholder 2">
            <a:extLst>
              <a:ext uri="{FF2B5EF4-FFF2-40B4-BE49-F238E27FC236}">
                <a16:creationId xmlns:a16="http://schemas.microsoft.com/office/drawing/2014/main" id="{42FC305B-DD54-F2EF-3968-CC3971113DC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a:extLst>
              <a:ext uri="{FF2B5EF4-FFF2-40B4-BE49-F238E27FC236}">
                <a16:creationId xmlns:a16="http://schemas.microsoft.com/office/drawing/2014/main" id="{8DD0199F-587C-290A-27EA-0DA8590E905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Date Placeholder 4">
            <a:extLst>
              <a:ext uri="{FF2B5EF4-FFF2-40B4-BE49-F238E27FC236}">
                <a16:creationId xmlns:a16="http://schemas.microsoft.com/office/drawing/2014/main" id="{5108AD48-6E48-255E-BC85-3B73DD10D6AC}"/>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6" name="Footer Placeholder 5">
            <a:extLst>
              <a:ext uri="{FF2B5EF4-FFF2-40B4-BE49-F238E27FC236}">
                <a16:creationId xmlns:a16="http://schemas.microsoft.com/office/drawing/2014/main" id="{394FE33A-6771-A138-D06E-C52DB9BE4C53}"/>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1A5A3719-7387-F9F1-01D7-9515C2692D1B}"/>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914694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FF8BBC-FEE7-C2B1-419C-E1ACF522F749}"/>
              </a:ext>
            </a:extLst>
          </p:cNvPr>
          <p:cNvSpPr>
            <a:spLocks noGrp="1"/>
          </p:cNvSpPr>
          <p:nvPr>
            <p:ph type="title"/>
          </p:nvPr>
        </p:nvSpPr>
        <p:spPr>
          <a:xfrm>
            <a:off x="839788" y="365125"/>
            <a:ext cx="10515600" cy="1325563"/>
          </a:xfrm>
        </p:spPr>
        <p:txBody>
          <a:bodyPr/>
          <a:lstStyle/>
          <a:p>
            <a:r>
              <a:rPr lang="en-US"/>
              <a:t>Click to edit Master title style</a:t>
            </a:r>
            <a:endParaRPr lang="en-CA"/>
          </a:p>
        </p:txBody>
      </p:sp>
      <p:sp>
        <p:nvSpPr>
          <p:cNvPr id="3" name="Text Placeholder 2">
            <a:extLst>
              <a:ext uri="{FF2B5EF4-FFF2-40B4-BE49-F238E27FC236}">
                <a16:creationId xmlns:a16="http://schemas.microsoft.com/office/drawing/2014/main" id="{4689615E-0D54-72B7-E9D5-16840B6A932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B8DA0F1-DB8E-ECCA-B6FD-FFB72947CDC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a:extLst>
              <a:ext uri="{FF2B5EF4-FFF2-40B4-BE49-F238E27FC236}">
                <a16:creationId xmlns:a16="http://schemas.microsoft.com/office/drawing/2014/main" id="{4BC6897F-1D66-6B56-9609-097B9947B7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8D851D9-2065-D525-748A-6CC3406AB12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Date Placeholder 6">
            <a:extLst>
              <a:ext uri="{FF2B5EF4-FFF2-40B4-BE49-F238E27FC236}">
                <a16:creationId xmlns:a16="http://schemas.microsoft.com/office/drawing/2014/main" id="{9919193D-B180-D7FC-0357-8B3714CBEA37}"/>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8" name="Footer Placeholder 7">
            <a:extLst>
              <a:ext uri="{FF2B5EF4-FFF2-40B4-BE49-F238E27FC236}">
                <a16:creationId xmlns:a16="http://schemas.microsoft.com/office/drawing/2014/main" id="{BC16BEE6-1FA8-7272-85F6-D176986E976D}"/>
              </a:ext>
            </a:extLst>
          </p:cNvPr>
          <p:cNvSpPr>
            <a:spLocks noGrp="1"/>
          </p:cNvSpPr>
          <p:nvPr>
            <p:ph type="ftr" sz="quarter" idx="11"/>
          </p:nvPr>
        </p:nvSpPr>
        <p:spPr/>
        <p:txBody>
          <a:bodyPr/>
          <a:lstStyle/>
          <a:p>
            <a:endParaRPr lang="en-CA" dirty="0"/>
          </a:p>
        </p:txBody>
      </p:sp>
      <p:sp>
        <p:nvSpPr>
          <p:cNvPr id="9" name="Slide Number Placeholder 8">
            <a:extLst>
              <a:ext uri="{FF2B5EF4-FFF2-40B4-BE49-F238E27FC236}">
                <a16:creationId xmlns:a16="http://schemas.microsoft.com/office/drawing/2014/main" id="{CDB7BE65-C341-6219-6448-3076209E50E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10213040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5757A-4550-0140-B1C8-E1F372E2CE8F}"/>
              </a:ext>
            </a:extLst>
          </p:cNvPr>
          <p:cNvSpPr>
            <a:spLocks noGrp="1"/>
          </p:cNvSpPr>
          <p:nvPr>
            <p:ph type="title"/>
          </p:nvPr>
        </p:nvSpPr>
        <p:spPr/>
        <p:txBody>
          <a:bodyPr/>
          <a:lstStyle/>
          <a:p>
            <a:r>
              <a:rPr lang="en-US"/>
              <a:t>Click to edit Master title style</a:t>
            </a:r>
            <a:endParaRPr lang="en-CA"/>
          </a:p>
        </p:txBody>
      </p:sp>
      <p:sp>
        <p:nvSpPr>
          <p:cNvPr id="3" name="Date Placeholder 2">
            <a:extLst>
              <a:ext uri="{FF2B5EF4-FFF2-40B4-BE49-F238E27FC236}">
                <a16:creationId xmlns:a16="http://schemas.microsoft.com/office/drawing/2014/main" id="{DE2F2EA0-C197-E265-1839-9F1DC1DF18B9}"/>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4" name="Footer Placeholder 3">
            <a:extLst>
              <a:ext uri="{FF2B5EF4-FFF2-40B4-BE49-F238E27FC236}">
                <a16:creationId xmlns:a16="http://schemas.microsoft.com/office/drawing/2014/main" id="{207B842A-0ED4-79DD-BD92-D5DBED9113A7}"/>
              </a:ext>
            </a:extLst>
          </p:cNvPr>
          <p:cNvSpPr>
            <a:spLocks noGrp="1"/>
          </p:cNvSpPr>
          <p:nvPr>
            <p:ph type="ftr" sz="quarter" idx="11"/>
          </p:nvPr>
        </p:nvSpPr>
        <p:spPr/>
        <p:txBody>
          <a:bodyPr/>
          <a:lstStyle/>
          <a:p>
            <a:endParaRPr lang="en-CA" dirty="0"/>
          </a:p>
        </p:txBody>
      </p:sp>
      <p:sp>
        <p:nvSpPr>
          <p:cNvPr id="5" name="Slide Number Placeholder 4">
            <a:extLst>
              <a:ext uri="{FF2B5EF4-FFF2-40B4-BE49-F238E27FC236}">
                <a16:creationId xmlns:a16="http://schemas.microsoft.com/office/drawing/2014/main" id="{149F29B7-CF09-C8EA-AE7C-BCFD6E8E2E4A}"/>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954350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1949CF4-656F-CF14-BEE9-A6A102BD6305}"/>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3" name="Footer Placeholder 2">
            <a:extLst>
              <a:ext uri="{FF2B5EF4-FFF2-40B4-BE49-F238E27FC236}">
                <a16:creationId xmlns:a16="http://schemas.microsoft.com/office/drawing/2014/main" id="{42EF1C33-96D4-5C9D-425F-A180CF051A66}"/>
              </a:ext>
            </a:extLst>
          </p:cNvPr>
          <p:cNvSpPr>
            <a:spLocks noGrp="1"/>
          </p:cNvSpPr>
          <p:nvPr>
            <p:ph type="ftr" sz="quarter" idx="11"/>
          </p:nvPr>
        </p:nvSpPr>
        <p:spPr/>
        <p:txBody>
          <a:bodyPr/>
          <a:lstStyle/>
          <a:p>
            <a:endParaRPr lang="en-CA" dirty="0"/>
          </a:p>
        </p:txBody>
      </p:sp>
      <p:sp>
        <p:nvSpPr>
          <p:cNvPr id="4" name="Slide Number Placeholder 3">
            <a:extLst>
              <a:ext uri="{FF2B5EF4-FFF2-40B4-BE49-F238E27FC236}">
                <a16:creationId xmlns:a16="http://schemas.microsoft.com/office/drawing/2014/main" id="{C1C51F32-7907-CB00-0F28-D06C195F3C94}"/>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6483613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14871-DF69-5D11-1A4B-F013C5594CE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Content Placeholder 2">
            <a:extLst>
              <a:ext uri="{FF2B5EF4-FFF2-40B4-BE49-F238E27FC236}">
                <a16:creationId xmlns:a16="http://schemas.microsoft.com/office/drawing/2014/main" id="{2BBB37CF-AD1D-DF03-D104-6F39C4AFA7A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a:extLst>
              <a:ext uri="{FF2B5EF4-FFF2-40B4-BE49-F238E27FC236}">
                <a16:creationId xmlns:a16="http://schemas.microsoft.com/office/drawing/2014/main" id="{20F851CC-6B10-F2D6-D4C7-8F5AFA1DDED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FB6A8A5-271B-8B24-6043-1C60C29E4742}"/>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6" name="Footer Placeholder 5">
            <a:extLst>
              <a:ext uri="{FF2B5EF4-FFF2-40B4-BE49-F238E27FC236}">
                <a16:creationId xmlns:a16="http://schemas.microsoft.com/office/drawing/2014/main" id="{8E37F47F-AAB6-1AD0-EF40-3B851411D58E}"/>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9C20A06-B021-D6BF-047F-B3E24AA4210D}"/>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2985262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4C9E0-1C74-C01D-23F5-42915E6154B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CA"/>
          </a:p>
        </p:txBody>
      </p:sp>
      <p:sp>
        <p:nvSpPr>
          <p:cNvPr id="3" name="Picture Placeholder 2">
            <a:extLst>
              <a:ext uri="{FF2B5EF4-FFF2-40B4-BE49-F238E27FC236}">
                <a16:creationId xmlns:a16="http://schemas.microsoft.com/office/drawing/2014/main" id="{71E3F224-5C71-E072-6E23-1A75886EAEE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dirty="0"/>
          </a:p>
        </p:txBody>
      </p:sp>
      <p:sp>
        <p:nvSpPr>
          <p:cNvPr id="4" name="Text Placeholder 3">
            <a:extLst>
              <a:ext uri="{FF2B5EF4-FFF2-40B4-BE49-F238E27FC236}">
                <a16:creationId xmlns:a16="http://schemas.microsoft.com/office/drawing/2014/main" id="{6D5DF314-9609-A406-1F1F-294E1B37935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1FD6A7-BA0E-4CCC-B8C7-251F548F96B7}"/>
              </a:ext>
            </a:extLst>
          </p:cNvPr>
          <p:cNvSpPr>
            <a:spLocks noGrp="1"/>
          </p:cNvSpPr>
          <p:nvPr>
            <p:ph type="dt" sz="half" idx="10"/>
          </p:nvPr>
        </p:nvSpPr>
        <p:spPr/>
        <p:txBody>
          <a:bodyPr/>
          <a:lstStyle/>
          <a:p>
            <a:fld id="{E5A30F0A-5C22-4880-8E7B-4336C2DE0B4F}" type="datetimeFigureOut">
              <a:rPr lang="en-CA" smtClean="0"/>
              <a:t>2024-05-03</a:t>
            </a:fld>
            <a:endParaRPr lang="en-CA" dirty="0"/>
          </a:p>
        </p:txBody>
      </p:sp>
      <p:sp>
        <p:nvSpPr>
          <p:cNvPr id="6" name="Footer Placeholder 5">
            <a:extLst>
              <a:ext uri="{FF2B5EF4-FFF2-40B4-BE49-F238E27FC236}">
                <a16:creationId xmlns:a16="http://schemas.microsoft.com/office/drawing/2014/main" id="{8B4F4E02-0695-1162-6B6A-51B2B0066565}"/>
              </a:ext>
            </a:extLst>
          </p:cNvPr>
          <p:cNvSpPr>
            <a:spLocks noGrp="1"/>
          </p:cNvSpPr>
          <p:nvPr>
            <p:ph type="ftr" sz="quarter" idx="11"/>
          </p:nvPr>
        </p:nvSpPr>
        <p:spPr/>
        <p:txBody>
          <a:bodyPr/>
          <a:lstStyle/>
          <a:p>
            <a:endParaRPr lang="en-CA" dirty="0"/>
          </a:p>
        </p:txBody>
      </p:sp>
      <p:sp>
        <p:nvSpPr>
          <p:cNvPr id="7" name="Slide Number Placeholder 6">
            <a:extLst>
              <a:ext uri="{FF2B5EF4-FFF2-40B4-BE49-F238E27FC236}">
                <a16:creationId xmlns:a16="http://schemas.microsoft.com/office/drawing/2014/main" id="{349A3E01-C777-EEE3-84DB-3B12F581972E}"/>
              </a:ext>
            </a:extLst>
          </p:cNvPr>
          <p:cNvSpPr>
            <a:spLocks noGrp="1"/>
          </p:cNvSpPr>
          <p:nvPr>
            <p:ph type="sldNum" sz="quarter" idx="12"/>
          </p:nvPr>
        </p:nvSpPr>
        <p:spPr/>
        <p:txBody>
          <a:bodyPr/>
          <a:lstStyle/>
          <a:p>
            <a:fld id="{C3C6B8E0-2746-4AC5-A99D-1C73BF4D8DDD}" type="slidenum">
              <a:rPr lang="en-CA" smtClean="0"/>
              <a:t>‹#›</a:t>
            </a:fld>
            <a:endParaRPr lang="en-CA" dirty="0"/>
          </a:p>
        </p:txBody>
      </p:sp>
    </p:spTree>
    <p:extLst>
      <p:ext uri="{BB962C8B-B14F-4D97-AF65-F5344CB8AC3E}">
        <p14:creationId xmlns:p14="http://schemas.microsoft.com/office/powerpoint/2010/main" val="31472074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269A1A-F4AF-5FD3-CA79-D93AE125EE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CA"/>
          </a:p>
        </p:txBody>
      </p:sp>
      <p:sp>
        <p:nvSpPr>
          <p:cNvPr id="3" name="Text Placeholder 2">
            <a:extLst>
              <a:ext uri="{FF2B5EF4-FFF2-40B4-BE49-F238E27FC236}">
                <a16:creationId xmlns:a16="http://schemas.microsoft.com/office/drawing/2014/main" id="{691813F4-4B81-4556-6C59-BEFA513B6EF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Date Placeholder 3">
            <a:extLst>
              <a:ext uri="{FF2B5EF4-FFF2-40B4-BE49-F238E27FC236}">
                <a16:creationId xmlns:a16="http://schemas.microsoft.com/office/drawing/2014/main" id="{349ADAD8-7BB1-54A4-130D-EDCD1698385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A30F0A-5C22-4880-8E7B-4336C2DE0B4F}" type="datetimeFigureOut">
              <a:rPr lang="en-CA" smtClean="0"/>
              <a:t>2024-05-03</a:t>
            </a:fld>
            <a:endParaRPr lang="en-CA" dirty="0"/>
          </a:p>
        </p:txBody>
      </p:sp>
      <p:sp>
        <p:nvSpPr>
          <p:cNvPr id="5" name="Footer Placeholder 4">
            <a:extLst>
              <a:ext uri="{FF2B5EF4-FFF2-40B4-BE49-F238E27FC236}">
                <a16:creationId xmlns:a16="http://schemas.microsoft.com/office/drawing/2014/main" id="{5D119A1B-D16E-9943-AE78-B140B7DA47A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CA" dirty="0"/>
          </a:p>
        </p:txBody>
      </p:sp>
      <p:sp>
        <p:nvSpPr>
          <p:cNvPr id="6" name="Slide Number Placeholder 5">
            <a:extLst>
              <a:ext uri="{FF2B5EF4-FFF2-40B4-BE49-F238E27FC236}">
                <a16:creationId xmlns:a16="http://schemas.microsoft.com/office/drawing/2014/main" id="{968AA276-4DD8-19B8-E025-E98C9E5E619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3C6B8E0-2746-4AC5-A99D-1C73BF4D8DDD}" type="slidenum">
              <a:rPr lang="en-CA" smtClean="0"/>
              <a:t>‹#›</a:t>
            </a:fld>
            <a:endParaRPr lang="en-CA" dirty="0"/>
          </a:p>
        </p:txBody>
      </p:sp>
    </p:spTree>
    <p:extLst>
      <p:ext uri="{BB962C8B-B14F-4D97-AF65-F5344CB8AC3E}">
        <p14:creationId xmlns:p14="http://schemas.microsoft.com/office/powerpoint/2010/main" val="120396837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a:extLst>
              <a:ext uri="{FF2B5EF4-FFF2-40B4-BE49-F238E27FC236}">
                <a16:creationId xmlns:a16="http://schemas.microsoft.com/office/drawing/2014/main" id="{AF4B7500-5866-5B63-5C6F-14E2AD98278F}"/>
              </a:ext>
            </a:extLst>
          </p:cNvPr>
          <p:cNvPicPr>
            <a:picLocks noChangeAspect="1"/>
          </p:cNvPicPr>
          <p:nvPr/>
        </p:nvPicPr>
        <p:blipFill>
          <a:blip r:embed="rId2"/>
          <a:stretch>
            <a:fillRect/>
          </a:stretch>
        </p:blipFill>
        <p:spPr>
          <a:xfrm>
            <a:off x="6950281" y="576255"/>
            <a:ext cx="4730214" cy="4110030"/>
          </a:xfrm>
          <a:prstGeom prst="rect">
            <a:avLst/>
          </a:prstGeom>
        </p:spPr>
      </p:pic>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11505" y="2762520"/>
            <a:ext cx="5631417" cy="3147578"/>
          </a:xfrm>
        </p:spPr>
        <p:txBody>
          <a:bodyPr anchor="ctr">
            <a:normAutofit/>
          </a:bodyPr>
          <a:lstStyle/>
          <a:p>
            <a:pPr algn="l"/>
            <a:r>
              <a:rPr lang="en-CA" b="1" dirty="0">
                <a:latin typeface="Arial" panose="020B0604020202020204" pitchFamily="34" charset="0"/>
                <a:cs typeface="Arial" panose="020B0604020202020204" pitchFamily="34" charset="0"/>
              </a:rPr>
              <a:t>Terry Branch</a:t>
            </a:r>
          </a:p>
          <a:p>
            <a:pPr algn="l"/>
            <a:r>
              <a:rPr lang="en-CA" b="1" dirty="0">
                <a:latin typeface="Arial" panose="020B0604020202020204" pitchFamily="34" charset="0"/>
                <a:cs typeface="Arial" panose="020B0604020202020204" pitchFamily="34" charset="0"/>
              </a:rPr>
              <a:t>Vice President </a:t>
            </a:r>
          </a:p>
          <a:p>
            <a:pPr algn="l"/>
            <a:r>
              <a:rPr lang="en-CA" b="1" dirty="0">
                <a:latin typeface="Arial" panose="020B0604020202020204" pitchFamily="34" charset="0"/>
                <a:cs typeface="Arial" panose="020B0604020202020204" pitchFamily="34" charset="0"/>
              </a:rPr>
              <a:t>Oakville Community Association</a:t>
            </a:r>
          </a:p>
        </p:txBody>
      </p:sp>
    </p:spTree>
    <p:extLst>
      <p:ext uri="{BB962C8B-B14F-4D97-AF65-F5344CB8AC3E}">
        <p14:creationId xmlns:p14="http://schemas.microsoft.com/office/powerpoint/2010/main" val="4604707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37449" y="1931008"/>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46340" y="597690"/>
            <a:ext cx="10901629" cy="3970318"/>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SHERIDAN COLLEGE HOUSING AREA</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287ED63B-D3D6-4089-4B48-211DD0D87B76}"/>
              </a:ext>
            </a:extLst>
          </p:cNvPr>
          <p:cNvPicPr>
            <a:picLocks noChangeAspect="1"/>
          </p:cNvPicPr>
          <p:nvPr/>
        </p:nvPicPr>
        <p:blipFill>
          <a:blip r:embed="rId2"/>
          <a:stretch>
            <a:fillRect/>
          </a:stretch>
        </p:blipFill>
        <p:spPr>
          <a:xfrm>
            <a:off x="2891705" y="1454279"/>
            <a:ext cx="6629781" cy="4840670"/>
          </a:xfrm>
          <a:prstGeom prst="rect">
            <a:avLst/>
          </a:prstGeom>
        </p:spPr>
      </p:pic>
    </p:spTree>
    <p:extLst>
      <p:ext uri="{BB962C8B-B14F-4D97-AF65-F5344CB8AC3E}">
        <p14:creationId xmlns:p14="http://schemas.microsoft.com/office/powerpoint/2010/main" val="30245509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37449" y="1931008"/>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46340" y="597690"/>
            <a:ext cx="10901629" cy="3970318"/>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SHERIDAN COLLEGE HOUSING AREA</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5C09AAC3-F5B4-B3C6-9F79-D22648304AB3}"/>
              </a:ext>
            </a:extLst>
          </p:cNvPr>
          <p:cNvPicPr>
            <a:picLocks noChangeAspect="1"/>
          </p:cNvPicPr>
          <p:nvPr/>
        </p:nvPicPr>
        <p:blipFill>
          <a:blip r:embed="rId2"/>
          <a:stretch>
            <a:fillRect/>
          </a:stretch>
        </p:blipFill>
        <p:spPr>
          <a:xfrm>
            <a:off x="2891705" y="1630028"/>
            <a:ext cx="6629781" cy="4585082"/>
          </a:xfrm>
          <a:prstGeom prst="rect">
            <a:avLst/>
          </a:prstGeom>
        </p:spPr>
      </p:pic>
    </p:spTree>
    <p:extLst>
      <p:ext uri="{BB962C8B-B14F-4D97-AF65-F5344CB8AC3E}">
        <p14:creationId xmlns:p14="http://schemas.microsoft.com/office/powerpoint/2010/main" val="331898426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37449" y="1931008"/>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46340" y="597690"/>
            <a:ext cx="10901629" cy="4401205"/>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SHERIDAN COLLEGE HOUSING AREA</a:t>
            </a:r>
          </a:p>
          <a:p>
            <a:pPr algn="ctr"/>
            <a:endParaRPr lang="en-US" sz="2800" b="1" dirty="0">
              <a:latin typeface="Arial" panose="020B0604020202020204" pitchFamily="34" charset="0"/>
              <a:cs typeface="Arial" panose="020B0604020202020204" pitchFamily="34" charset="0"/>
            </a:endParaRPr>
          </a:p>
          <a:p>
            <a:pPr algn="ctr"/>
            <a:r>
              <a:rPr lang="en-US" sz="2800" b="1" dirty="0">
                <a:latin typeface="Arial" panose="020B0604020202020204" pitchFamily="34" charset="0"/>
                <a:cs typeface="Arial" panose="020B0604020202020204" pitchFamily="34" charset="0"/>
              </a:rPr>
              <a:t>Official Plan Amendment 66</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ABFFA0CC-8D73-450E-0A5C-B0B42B58F2DD}"/>
              </a:ext>
            </a:extLst>
          </p:cNvPr>
          <p:cNvPicPr>
            <a:picLocks noChangeAspect="1"/>
          </p:cNvPicPr>
          <p:nvPr/>
        </p:nvPicPr>
        <p:blipFill>
          <a:blip r:embed="rId2"/>
          <a:stretch>
            <a:fillRect/>
          </a:stretch>
        </p:blipFill>
        <p:spPr>
          <a:xfrm>
            <a:off x="2235188" y="2203072"/>
            <a:ext cx="8685527" cy="4076540"/>
          </a:xfrm>
          <a:prstGeom prst="rect">
            <a:avLst/>
          </a:prstGeom>
        </p:spPr>
      </p:pic>
    </p:spTree>
    <p:extLst>
      <p:ext uri="{BB962C8B-B14F-4D97-AF65-F5344CB8AC3E}">
        <p14:creationId xmlns:p14="http://schemas.microsoft.com/office/powerpoint/2010/main" val="20944319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37449" y="1931008"/>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46340" y="597690"/>
            <a:ext cx="10901629" cy="3970318"/>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SHERIDAN COLLEGE HOUSING AREA</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ABFFA0CC-8D73-450E-0A5C-B0B42B58F2DD}"/>
              </a:ext>
            </a:extLst>
          </p:cNvPr>
          <p:cNvPicPr>
            <a:picLocks noChangeAspect="1"/>
          </p:cNvPicPr>
          <p:nvPr/>
        </p:nvPicPr>
        <p:blipFill>
          <a:blip r:embed="rId2"/>
          <a:stretch>
            <a:fillRect/>
          </a:stretch>
        </p:blipFill>
        <p:spPr>
          <a:xfrm>
            <a:off x="2207529" y="1830295"/>
            <a:ext cx="8685527" cy="4076540"/>
          </a:xfrm>
          <a:prstGeom prst="rect">
            <a:avLst/>
          </a:prstGeom>
        </p:spPr>
      </p:pic>
    </p:spTree>
    <p:extLst>
      <p:ext uri="{BB962C8B-B14F-4D97-AF65-F5344CB8AC3E}">
        <p14:creationId xmlns:p14="http://schemas.microsoft.com/office/powerpoint/2010/main" val="10311900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80762" y="777479"/>
            <a:ext cx="11030505" cy="3147578"/>
          </a:xfrm>
        </p:spPr>
        <p:txBody>
          <a:bodyPr anchor="ctr">
            <a:normAutofit/>
          </a:bodyPr>
          <a:lstStyle/>
          <a:p>
            <a:pPr algn="l"/>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3613302" y="655386"/>
            <a:ext cx="6383044" cy="523220"/>
          </a:xfrm>
          <a:prstGeom prst="rect">
            <a:avLst/>
          </a:prstGeom>
          <a:noFill/>
        </p:spPr>
        <p:txBody>
          <a:bodyPr wrap="square">
            <a:spAutoFit/>
          </a:bodyPr>
          <a:lstStyle/>
          <a:p>
            <a:r>
              <a:rPr lang="en-US" sz="2800" b="1" dirty="0">
                <a:latin typeface="Arial" panose="020B0604020202020204" pitchFamily="34" charset="0"/>
                <a:cs typeface="Arial" panose="020B0604020202020204" pitchFamily="34" charset="0"/>
              </a:rPr>
              <a:t>MIDTOWN HAS MANY ISSUES</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fontScale="2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Severe traffic congestion, and public transportation deficiencies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High density – greater than Manhattan is possible</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Infrastructure Cost ($280 million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Bad parcel of land with many deficiencies to overcome</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Where are the children going to go to school?</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Spill Zone issues from the Morrison-Wedgewood Diversion Channel re lack of mapping</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Lack of plans for flooding and wastewater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Medical Care – hospital at capacity</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Long casting Shadows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Unhappy residents </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58 + </a:t>
            </a:r>
            <a:r>
              <a:rPr lang="en-US" sz="5600" b="1" dirty="0" err="1">
                <a:latin typeface="Arial" panose="020B0604020202020204" pitchFamily="34" charset="0"/>
                <a:cs typeface="Arial" panose="020B0604020202020204" pitchFamily="34" charset="0"/>
              </a:rPr>
              <a:t>storey</a:t>
            </a:r>
            <a:r>
              <a:rPr lang="en-US" sz="5600" b="1" dirty="0">
                <a:latin typeface="Arial" panose="020B0604020202020204" pitchFamily="34" charset="0"/>
                <a:cs typeface="Arial" panose="020B0604020202020204" pitchFamily="34" charset="0"/>
              </a:rPr>
              <a:t> towers do not belong in Oakville</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Overall lack of vision</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Developer finances and associated bankruptcy risks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Repealing Bill 23 as it does not consider the consequences of developing a particular area</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Negative impact on the Oakville-Clarkson Airshed with high carbon footprints with high towers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Halton Regional Official Plan Amendments (ROPA 49) – East part of Midtown is more than 800 </a:t>
            </a:r>
            <a:r>
              <a:rPr lang="en-US" sz="5600" b="1" dirty="0" err="1">
                <a:latin typeface="Arial" panose="020B0604020202020204" pitchFamily="34" charset="0"/>
                <a:cs typeface="Arial" panose="020B0604020202020204" pitchFamily="34" charset="0"/>
              </a:rPr>
              <a:t>metres</a:t>
            </a:r>
            <a:r>
              <a:rPr lang="en-US" sz="5600" b="1" dirty="0">
                <a:latin typeface="Arial" panose="020B0604020202020204" pitchFamily="34" charset="0"/>
                <a:cs typeface="Arial" panose="020B0604020202020204" pitchFamily="34" charset="0"/>
              </a:rPr>
              <a:t> from the Oakville Go Station, which is inconsistent with ROPA 49</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Town Consultants control public meetings and do not listen to the residents</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Three alternative plans presented for Midtown appear more fantasy than reality</a:t>
            </a:r>
          </a:p>
          <a:p>
            <a:pPr marL="457200" indent="-457200" algn="l">
              <a:lnSpc>
                <a:spcPct val="120000"/>
              </a:lnSpc>
              <a:spcBef>
                <a:spcPts val="0"/>
              </a:spcBef>
              <a:buFont typeface="Arial" panose="020B0604020202020204" pitchFamily="34" charset="0"/>
              <a:buChar char="•"/>
            </a:pPr>
            <a:r>
              <a:rPr lang="en-US" sz="5600" b="1" dirty="0">
                <a:latin typeface="Arial" panose="020B0604020202020204" pitchFamily="34" charset="0"/>
                <a:cs typeface="Arial" panose="020B0604020202020204" pitchFamily="34" charset="0"/>
              </a:rPr>
              <a:t>Will not help with the affordable housing crisis</a:t>
            </a: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031674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31520" y="655386"/>
            <a:ext cx="11030505" cy="3147578"/>
          </a:xfrm>
        </p:spPr>
        <p:txBody>
          <a:bodyPr anchor="ctr">
            <a:normAutofit/>
          </a:bodyPr>
          <a:lstStyle/>
          <a:p>
            <a:pPr algn="l">
              <a:lnSpc>
                <a:spcPct val="120000"/>
              </a:lnSpc>
              <a:spcBef>
                <a:spcPts val="0"/>
              </a:spcBef>
            </a:pPr>
            <a:r>
              <a:rPr lang="en-CA" sz="2800" b="1" dirty="0"/>
              <a:t>	</a:t>
            </a:r>
            <a:endParaRPr lang="en-CA" sz="2000"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0EE3E-D561-77D8-98E7-07BBABAB0580}"/>
              </a:ext>
            </a:extLst>
          </p:cNvPr>
          <p:cNvSpPr txBox="1"/>
          <p:nvPr/>
        </p:nvSpPr>
        <p:spPr>
          <a:xfrm>
            <a:off x="873801" y="627766"/>
            <a:ext cx="10688715" cy="523220"/>
          </a:xfrm>
          <a:prstGeom prst="rect">
            <a:avLst/>
          </a:prstGeom>
          <a:noFill/>
        </p:spPr>
        <p:txBody>
          <a:bodyPr wrap="square">
            <a:spAutoFit/>
          </a:bodyPr>
          <a:lstStyle/>
          <a:p>
            <a:r>
              <a:rPr lang="en-CA" sz="2800" b="1" dirty="0">
                <a:latin typeface="Arial" panose="020B0604020202020204" pitchFamily="34" charset="0"/>
                <a:cs typeface="Arial" panose="020B0604020202020204" pitchFamily="34" charset="0"/>
              </a:rPr>
              <a:t>CARBON FOOTPRINTS </a:t>
            </a:r>
          </a:p>
        </p:txBody>
      </p:sp>
      <p:sp>
        <p:nvSpPr>
          <p:cNvPr id="8" name="Subtitle 2">
            <a:extLst>
              <a:ext uri="{FF2B5EF4-FFF2-40B4-BE49-F238E27FC236}">
                <a16:creationId xmlns:a16="http://schemas.microsoft.com/office/drawing/2014/main" id="{3CFEBC18-0E1A-61F7-B09C-00B9252459EF}"/>
              </a:ext>
            </a:extLst>
          </p:cNvPr>
          <p:cNvSpPr txBox="1">
            <a:spLocks/>
          </p:cNvSpPr>
          <p:nvPr/>
        </p:nvSpPr>
        <p:spPr>
          <a:xfrm>
            <a:off x="1693015" y="1983406"/>
            <a:ext cx="9116728" cy="447834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US" sz="3200" b="1" dirty="0">
              <a:latin typeface="Arial" panose="020B0604020202020204" pitchFamily="34" charset="0"/>
              <a:cs typeface="Arial" panose="020B0604020202020204" pitchFamily="34" charset="0"/>
            </a:endParaRPr>
          </a:p>
          <a:p>
            <a:pPr algn="l"/>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5600" b="1" dirty="0">
              <a:latin typeface="Arial" panose="020B0604020202020204" pitchFamily="34" charset="0"/>
              <a:cs typeface="Arial" panose="020B0604020202020204" pitchFamily="34" charset="0"/>
            </a:endParaRPr>
          </a:p>
          <a:p>
            <a:pPr marL="457200" indent="-457200" algn="l">
              <a:buFont typeface="Arial" panose="020B0604020202020204" pitchFamily="34" charset="0"/>
              <a:buChar char="•"/>
            </a:pPr>
            <a:endParaRPr lang="en-US" sz="3200" b="1" dirty="0">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F99AC4AE-3C0A-389E-AEE7-F75F158CE759}"/>
              </a:ext>
            </a:extLst>
          </p:cNvPr>
          <p:cNvPicPr>
            <a:picLocks noChangeAspect="1"/>
          </p:cNvPicPr>
          <p:nvPr/>
        </p:nvPicPr>
        <p:blipFill>
          <a:blip r:embed="rId2"/>
          <a:stretch>
            <a:fillRect/>
          </a:stretch>
        </p:blipFill>
        <p:spPr>
          <a:xfrm>
            <a:off x="560955" y="1932408"/>
            <a:ext cx="5074549" cy="2803205"/>
          </a:xfrm>
          <a:prstGeom prst="rect">
            <a:avLst/>
          </a:prstGeom>
        </p:spPr>
      </p:pic>
      <p:sp>
        <p:nvSpPr>
          <p:cNvPr id="5" name="TextBox 4">
            <a:extLst>
              <a:ext uri="{FF2B5EF4-FFF2-40B4-BE49-F238E27FC236}">
                <a16:creationId xmlns:a16="http://schemas.microsoft.com/office/drawing/2014/main" id="{0D5D508E-B80A-2ADC-A833-9BC107B0CFC0}"/>
              </a:ext>
            </a:extLst>
          </p:cNvPr>
          <p:cNvSpPr txBox="1"/>
          <p:nvPr/>
        </p:nvSpPr>
        <p:spPr>
          <a:xfrm>
            <a:off x="5800878" y="3499521"/>
            <a:ext cx="6363476" cy="2585323"/>
          </a:xfrm>
          <a:prstGeom prst="rect">
            <a:avLst/>
          </a:prstGeom>
          <a:noFill/>
        </p:spPr>
        <p:txBody>
          <a:bodyPr wrap="square">
            <a:spAutoFit/>
          </a:bodyPr>
          <a:lstStyle/>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Negative impact on the Oakville-Clarkson Airshed</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Unnecessary increased carbon footprints</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Contradictory to the Town’s declared climate emergency</a:t>
            </a:r>
          </a:p>
          <a:p>
            <a:pPr>
              <a:lnSpc>
                <a:spcPct val="100000"/>
              </a:lnSpc>
              <a:spcBef>
                <a:spcPts val="0"/>
              </a:spcBef>
            </a:pPr>
            <a:endParaRPr lang="en-US" sz="1800" b="1" dirty="0">
              <a:latin typeface="Arial" panose="020B0604020202020204" pitchFamily="34" charset="0"/>
              <a:ea typeface="Calibri" panose="020F0502020204030204" pitchFamily="34" charset="0"/>
              <a:cs typeface="Arial" panose="020B0604020202020204" pitchFamily="34" charset="0"/>
            </a:endParaRPr>
          </a:p>
          <a:p>
            <a:pPr marL="342900" indent="-342900">
              <a:lnSpc>
                <a:spcPct val="100000"/>
              </a:lnSpc>
              <a:spcBef>
                <a:spcPts val="0"/>
              </a:spcBef>
              <a:buFont typeface="Arial" panose="020B0604020202020204" pitchFamily="34" charset="0"/>
              <a:buChar char="•"/>
            </a:pPr>
            <a:r>
              <a:rPr lang="en-US" sz="1800" b="1" dirty="0">
                <a:latin typeface="Arial" panose="020B0604020202020204" pitchFamily="34" charset="0"/>
                <a:ea typeface="Calibri" panose="020F0502020204030204" pitchFamily="34" charset="0"/>
                <a:cs typeface="Arial" panose="020B0604020202020204" pitchFamily="34" charset="0"/>
              </a:rPr>
              <a:t>Accumulative Air Quality issues with Midtown and the Winston Churchill warehouses</a:t>
            </a:r>
          </a:p>
        </p:txBody>
      </p:sp>
      <p:pic>
        <p:nvPicPr>
          <p:cNvPr id="6" name="Picture 5">
            <a:extLst>
              <a:ext uri="{FF2B5EF4-FFF2-40B4-BE49-F238E27FC236}">
                <a16:creationId xmlns:a16="http://schemas.microsoft.com/office/drawing/2014/main" id="{0E02F2E6-44CB-C51B-7F38-A473D08CD4C5}"/>
              </a:ext>
            </a:extLst>
          </p:cNvPr>
          <p:cNvPicPr>
            <a:picLocks noChangeAspect="1"/>
          </p:cNvPicPr>
          <p:nvPr/>
        </p:nvPicPr>
        <p:blipFill>
          <a:blip r:embed="rId3"/>
          <a:stretch>
            <a:fillRect/>
          </a:stretch>
        </p:blipFill>
        <p:spPr>
          <a:xfrm>
            <a:off x="7604947" y="259956"/>
            <a:ext cx="2755337" cy="2711774"/>
          </a:xfrm>
          <a:prstGeom prst="rect">
            <a:avLst/>
          </a:prstGeom>
        </p:spPr>
      </p:pic>
    </p:spTree>
    <p:extLst>
      <p:ext uri="{BB962C8B-B14F-4D97-AF65-F5344CB8AC3E}">
        <p14:creationId xmlns:p14="http://schemas.microsoft.com/office/powerpoint/2010/main" val="1142804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93438" y="266937"/>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CANNOT SUPPORT THE PROPOSED OPA</a:t>
            </a:r>
          </a:p>
          <a:p>
            <a:r>
              <a:rPr lang="en-US" sz="2800" b="1" dirty="0">
                <a:latin typeface="Arial" panose="020B0604020202020204" pitchFamily="34" charset="0"/>
                <a:cs typeface="Arial" panose="020B0604020202020204" pitchFamily="34" charset="0"/>
              </a:rPr>
              <a:t> </a:t>
            </a:r>
          </a:p>
          <a:p>
            <a:pPr algn="l"/>
            <a:endParaRPr lang="en-CA"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6076B29-1D62-9AF7-3D12-8B23BF2EBCC0}"/>
              </a:ext>
            </a:extLst>
          </p:cNvPr>
          <p:cNvSpPr txBox="1"/>
          <p:nvPr/>
        </p:nvSpPr>
        <p:spPr>
          <a:xfrm>
            <a:off x="903401" y="1558695"/>
            <a:ext cx="10431537" cy="6186309"/>
          </a:xfrm>
          <a:prstGeom prst="rect">
            <a:avLst/>
          </a:prstGeom>
          <a:noFill/>
        </p:spPr>
        <p:txBody>
          <a:bodyPr wrap="square">
            <a:spAutoFit/>
          </a:bodyPr>
          <a:lstStyle/>
          <a:p>
            <a:pPr marL="342900" indent="-342900" algn="l">
              <a:spcBef>
                <a:spcPts val="0"/>
              </a:spcBef>
              <a:buFont typeface="Arial" panose="020B0604020202020204" pitchFamily="34" charset="0"/>
              <a:buChar char="•"/>
            </a:pPr>
            <a:r>
              <a:rPr lang="en-CA" sz="1800" b="1" dirty="0">
                <a:latin typeface="Arial" panose="020B0604020202020204" pitchFamily="34" charset="0"/>
                <a:cs typeface="Arial" panose="020B0604020202020204" pitchFamily="34" charset="0"/>
              </a:rPr>
              <a:t>Will lead to the destruction of the fabric of the Town of Oakville</a:t>
            </a:r>
          </a:p>
          <a:p>
            <a:pPr algn="l">
              <a:spcBef>
                <a:spcPts val="0"/>
              </a:spcBef>
            </a:pPr>
            <a:endParaRPr lang="en-CA"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r>
              <a:rPr lang="en-US" sz="1800" b="1" dirty="0">
                <a:latin typeface="Arial" panose="020B0604020202020204" pitchFamily="34" charset="0"/>
                <a:cs typeface="Arial" panose="020B0604020202020204" pitchFamily="34" charset="0"/>
              </a:rPr>
              <a:t>OCA believes that the density levels being used by Copenhagen across its City should be used for Midtown with a possible maximum building height increased to 8 or 10 stories to add additional density </a:t>
            </a:r>
            <a:r>
              <a:rPr lang="en-US" b="1" dirty="0">
                <a:latin typeface="Arial" panose="020B0604020202020204" pitchFamily="34" charset="0"/>
                <a:cs typeface="Arial" panose="020B0604020202020204" pitchFamily="34" charset="0"/>
              </a:rPr>
              <a:t>but this is </a:t>
            </a:r>
            <a:r>
              <a:rPr lang="en-US" sz="1800" b="1" dirty="0">
                <a:latin typeface="Arial" panose="020B0604020202020204" pitchFamily="34" charset="0"/>
                <a:cs typeface="Arial" panose="020B0604020202020204" pitchFamily="34" charset="0"/>
              </a:rPr>
              <a:t>not reflected in the OPA</a:t>
            </a:r>
          </a:p>
          <a:p>
            <a:pPr algn="l">
              <a:spcBef>
                <a:spcPts val="0"/>
              </a:spcBef>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r>
              <a:rPr lang="en-US" sz="1800" b="1" dirty="0">
                <a:latin typeface="Arial" panose="020B0604020202020204" pitchFamily="34" charset="0"/>
                <a:cs typeface="Arial" panose="020B0604020202020204" pitchFamily="34" charset="0"/>
              </a:rPr>
              <a:t>Negative impact on the Oakville-Clarkson Airshed and unnecessary increased carbon footprints</a:t>
            </a:r>
          </a:p>
          <a:p>
            <a:pPr algn="l">
              <a:spcBef>
                <a:spcPts val="0"/>
              </a:spcBef>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r>
              <a:rPr lang="en-CA" sz="1800" b="1" dirty="0">
                <a:latin typeface="Arial" panose="020B0604020202020204" pitchFamily="34" charset="0"/>
                <a:cs typeface="Arial" panose="020B0604020202020204" pitchFamily="34" charset="0"/>
              </a:rPr>
              <a:t>The Midtown land parcel is unsuitable for a high-density development because it is encumbered by the location of the Ford plant to the north and the proximity of the QEW and the Go Train. This creates a huge requirement for under and overpasses to be built at an initial stage and the resultant high infrastructure costs mentioned earlier.</a:t>
            </a:r>
          </a:p>
          <a:p>
            <a:pPr algn="l">
              <a:spcBef>
                <a:spcPts val="0"/>
              </a:spcBef>
            </a:pPr>
            <a:endParaRPr lang="en-CA"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r>
              <a:rPr lang="en-CA" sz="1800" b="1" dirty="0">
                <a:latin typeface="Arial" panose="020B0604020202020204" pitchFamily="34" charset="0"/>
                <a:cs typeface="Arial" panose="020B0604020202020204" pitchFamily="34" charset="0"/>
              </a:rPr>
              <a:t>The Midtown issues which are many have not been adequately addressed in the proposed OPA</a:t>
            </a:r>
          </a:p>
          <a:p>
            <a:pPr algn="l">
              <a:spcBef>
                <a:spcPts val="0"/>
              </a:spcBef>
            </a:pPr>
            <a:endParaRPr lang="en-CA"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CA" sz="1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595717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293438" y="266937"/>
            <a:ext cx="11264900" cy="2487212"/>
          </a:xfrm>
        </p:spPr>
        <p:txBody>
          <a:bodyPr anchor="ctr">
            <a:normAutofit/>
          </a:bodyPr>
          <a:lstStyle/>
          <a:p>
            <a:r>
              <a:rPr lang="en-US" sz="2800" b="1" dirty="0">
                <a:latin typeface="Arial" panose="020B0604020202020204" pitchFamily="34" charset="0"/>
                <a:cs typeface="Arial" panose="020B0604020202020204" pitchFamily="34" charset="0"/>
              </a:rPr>
              <a:t>OCA CANNOT SUPPORT THE PROPOSED OPA</a:t>
            </a:r>
          </a:p>
          <a:p>
            <a:pPr algn="l"/>
            <a:r>
              <a:rPr lang="en-US" sz="2800" b="1" dirty="0">
                <a:latin typeface="Arial" panose="020B0604020202020204" pitchFamily="34" charset="0"/>
                <a:cs typeface="Arial" panose="020B0604020202020204" pitchFamily="34" charset="0"/>
              </a:rPr>
              <a:t>	</a:t>
            </a:r>
          </a:p>
          <a:p>
            <a:pPr algn="l"/>
            <a:endParaRPr lang="en-CA" sz="3200"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6076B29-1D62-9AF7-3D12-8B23BF2EBCC0}"/>
              </a:ext>
            </a:extLst>
          </p:cNvPr>
          <p:cNvSpPr txBox="1"/>
          <p:nvPr/>
        </p:nvSpPr>
        <p:spPr>
          <a:xfrm>
            <a:off x="1579312" y="1558695"/>
            <a:ext cx="9284846" cy="1477328"/>
          </a:xfrm>
          <a:prstGeom prst="rect">
            <a:avLst/>
          </a:prstGeom>
          <a:noFill/>
        </p:spPr>
        <p:txBody>
          <a:bodyPr wrap="square">
            <a:spAutoFit/>
          </a:bodyPr>
          <a:lstStyle/>
          <a:p>
            <a:pPr algn="l">
              <a:spcBef>
                <a:spcPts val="0"/>
              </a:spcBef>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US" sz="1800" b="1" dirty="0">
              <a:latin typeface="Arial" panose="020B0604020202020204" pitchFamily="34" charset="0"/>
              <a:cs typeface="Arial" panose="020B0604020202020204" pitchFamily="34" charset="0"/>
            </a:endParaRPr>
          </a:p>
          <a:p>
            <a:pPr marL="342900" indent="-342900" algn="l">
              <a:spcBef>
                <a:spcPts val="0"/>
              </a:spcBef>
              <a:buFont typeface="Arial" panose="020B0604020202020204" pitchFamily="34" charset="0"/>
              <a:buChar char="•"/>
            </a:pPr>
            <a:endParaRPr lang="en-CA" sz="18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660C2278-7375-88F1-0B97-B739E3E7D5A7}"/>
              </a:ext>
            </a:extLst>
          </p:cNvPr>
          <p:cNvSpPr txBox="1"/>
          <p:nvPr/>
        </p:nvSpPr>
        <p:spPr>
          <a:xfrm>
            <a:off x="2538474" y="1695263"/>
            <a:ext cx="7651167" cy="1231106"/>
          </a:xfrm>
          <a:prstGeom prst="rect">
            <a:avLst/>
          </a:prstGeom>
          <a:noFill/>
        </p:spPr>
        <p:txBody>
          <a:bodyPr wrap="square">
            <a:spAutoFit/>
          </a:bodyPr>
          <a:lstStyle/>
          <a:p>
            <a:pPr algn="l">
              <a:spcBef>
                <a:spcPts val="0"/>
              </a:spcBef>
            </a:pPr>
            <a:endParaRPr lang="en-CA" sz="1800" b="1" dirty="0">
              <a:latin typeface="Arial" panose="020B0604020202020204" pitchFamily="34" charset="0"/>
              <a:cs typeface="Arial" panose="020B0604020202020204" pitchFamily="34" charset="0"/>
            </a:endParaRPr>
          </a:p>
          <a:p>
            <a:pPr algn="l">
              <a:spcBef>
                <a:spcPts val="0"/>
              </a:spcBef>
            </a:pPr>
            <a:endParaRPr lang="en-CA" b="1" dirty="0">
              <a:latin typeface="Arial" panose="020B0604020202020204" pitchFamily="34" charset="0"/>
              <a:cs typeface="Arial" panose="020B0604020202020204" pitchFamily="34" charset="0"/>
            </a:endParaRPr>
          </a:p>
          <a:p>
            <a:pPr algn="l">
              <a:spcBef>
                <a:spcPts val="0"/>
              </a:spcBef>
            </a:pPr>
            <a:endParaRPr lang="en-CA" sz="1800" b="1" dirty="0">
              <a:latin typeface="Arial" panose="020B0604020202020204" pitchFamily="34" charset="0"/>
              <a:cs typeface="Arial" panose="020B0604020202020204" pitchFamily="34" charset="0"/>
            </a:endParaRPr>
          </a:p>
          <a:p>
            <a:pPr algn="l">
              <a:spcBef>
                <a:spcPts val="0"/>
              </a:spcBef>
            </a:pPr>
            <a:endParaRPr lang="en-CA" b="1" dirty="0">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F18ED030-EC2F-2A42-0967-BAA75A8E9DF9}"/>
              </a:ext>
            </a:extLst>
          </p:cNvPr>
          <p:cNvSpPr txBox="1"/>
          <p:nvPr/>
        </p:nvSpPr>
        <p:spPr>
          <a:xfrm>
            <a:off x="1115611" y="2880287"/>
            <a:ext cx="10453814" cy="1384995"/>
          </a:xfrm>
          <a:prstGeom prst="rect">
            <a:avLst/>
          </a:prstGeom>
          <a:noFill/>
        </p:spPr>
        <p:txBody>
          <a:bodyPr wrap="square">
            <a:spAutoFit/>
          </a:bodyPr>
          <a:lstStyle/>
          <a:p>
            <a:pPr algn="l">
              <a:spcBef>
                <a:spcPts val="0"/>
              </a:spcBef>
            </a:pPr>
            <a:endParaRPr lang="en-CA" sz="2800" b="1" dirty="0">
              <a:latin typeface="Arial" panose="020B0604020202020204" pitchFamily="34" charset="0"/>
              <a:cs typeface="Arial" panose="020B0604020202020204" pitchFamily="34" charset="0"/>
            </a:endParaRPr>
          </a:p>
          <a:p>
            <a:pPr algn="l">
              <a:spcBef>
                <a:spcPts val="0"/>
              </a:spcBef>
            </a:pPr>
            <a:endParaRPr lang="en-CA" sz="2800" b="1" dirty="0">
              <a:latin typeface="Arial" panose="020B0604020202020204" pitchFamily="34" charset="0"/>
              <a:cs typeface="Arial" panose="020B0604020202020204" pitchFamily="34" charset="0"/>
            </a:endParaRPr>
          </a:p>
          <a:p>
            <a:pPr algn="l">
              <a:spcBef>
                <a:spcPts val="0"/>
              </a:spcBef>
            </a:pPr>
            <a:endParaRPr lang="en-CA"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74966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162240" y="-2895116"/>
            <a:ext cx="9683560" cy="2487212"/>
          </a:xfrm>
        </p:spPr>
        <p:txBody>
          <a:bodyPr anchor="ctr">
            <a:normAutofit/>
          </a:bodyPr>
          <a:lstStyle/>
          <a:p>
            <a:pPr algn="l"/>
            <a:r>
              <a:rPr lang="en-US" sz="3200" b="1" dirty="0">
                <a:latin typeface="Arial" panose="020B0604020202020204" pitchFamily="34" charset="0"/>
                <a:cs typeface="Arial" panose="020B0604020202020204" pitchFamily="34" charset="0"/>
              </a:rPr>
              <a:t>THANK YOU FOR LISTENING</a:t>
            </a:r>
            <a:endParaRPr lang="en-CA" sz="32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363DFD4B-06B3-4F46-EB46-6C73F81E95BB}"/>
              </a:ext>
            </a:extLst>
          </p:cNvPr>
          <p:cNvSpPr txBox="1"/>
          <p:nvPr/>
        </p:nvSpPr>
        <p:spPr>
          <a:xfrm>
            <a:off x="814871" y="382012"/>
            <a:ext cx="11099800"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p>
        </p:txBody>
      </p:sp>
      <p:pic>
        <p:nvPicPr>
          <p:cNvPr id="2" name="Picture 1">
            <a:extLst>
              <a:ext uri="{FF2B5EF4-FFF2-40B4-BE49-F238E27FC236}">
                <a16:creationId xmlns:a16="http://schemas.microsoft.com/office/drawing/2014/main" id="{34565568-91F5-F279-FFF2-787803181CF4}"/>
              </a:ext>
            </a:extLst>
          </p:cNvPr>
          <p:cNvPicPr>
            <a:picLocks noChangeAspect="1"/>
          </p:cNvPicPr>
          <p:nvPr/>
        </p:nvPicPr>
        <p:blipFill>
          <a:blip r:embed="rId2"/>
          <a:stretch>
            <a:fillRect/>
          </a:stretch>
        </p:blipFill>
        <p:spPr>
          <a:xfrm>
            <a:off x="3991011" y="264051"/>
            <a:ext cx="3576576" cy="3029398"/>
          </a:xfrm>
          <a:prstGeom prst="rect">
            <a:avLst/>
          </a:prstGeom>
        </p:spPr>
      </p:pic>
      <p:sp>
        <p:nvSpPr>
          <p:cNvPr id="6" name="TextBox 5">
            <a:extLst>
              <a:ext uri="{FF2B5EF4-FFF2-40B4-BE49-F238E27FC236}">
                <a16:creationId xmlns:a16="http://schemas.microsoft.com/office/drawing/2014/main" id="{0F78E7EC-BA10-A6C0-E0A2-FC5035ED26C2}"/>
              </a:ext>
            </a:extLst>
          </p:cNvPr>
          <p:cNvSpPr txBox="1"/>
          <p:nvPr/>
        </p:nvSpPr>
        <p:spPr>
          <a:xfrm>
            <a:off x="613015" y="1343767"/>
            <a:ext cx="6817431" cy="42165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b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Sincerely,</a:t>
            </a:r>
            <a:b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b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OCA Board of Directors</a:t>
            </a:r>
            <a:endParaRPr kumimoji="0" lang="en-CA"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381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340202" y="1855211"/>
            <a:ext cx="11030505" cy="3147578"/>
          </a:xfrm>
        </p:spPr>
        <p:txBody>
          <a:bodyPr anchor="ctr">
            <a:normAutofit/>
          </a:bodyPr>
          <a:lstStyle/>
          <a:p>
            <a:r>
              <a:rPr lang="en-US" sz="2000" b="1" kern="0" dirty="0">
                <a:solidFill>
                  <a:srgbClr val="050505"/>
                </a:solidFill>
                <a:effectLst/>
                <a:latin typeface="Arial" panose="020B0604020202020204" pitchFamily="34" charset="0"/>
                <a:ea typeface="Times New Roman" panose="02020603050405020304" pitchFamily="18" charset="0"/>
                <a:cs typeface="Arial" panose="020B0604020202020204" pitchFamily="34" charset="0"/>
              </a:rPr>
              <a:t>HOUSING ACCELERATOR FUND BY-LAW</a:t>
            </a:r>
            <a:endParaRPr lang="en-US" sz="2000" b="1" dirty="0">
              <a:latin typeface="Arial" panose="020B0604020202020204" pitchFamily="34" charset="0"/>
              <a:cs typeface="Arial" panose="020B0604020202020204" pitchFamily="34" charset="0"/>
            </a:endParaRPr>
          </a:p>
          <a:p>
            <a:r>
              <a:rPr lang="en-CA" sz="2000" b="1" dirty="0">
                <a:latin typeface="Arial" panose="020B0604020202020204" pitchFamily="34" charset="0"/>
                <a:cs typeface="Arial" panose="020B0604020202020204" pitchFamily="34" charset="0"/>
              </a:rPr>
              <a:t>TOWN-INITIATED OFFICIAL PLAN AND ZONING BY-LAW AMENDMENTS </a:t>
            </a:r>
          </a:p>
          <a:p>
            <a:endParaRPr lang="en-CA" sz="2000" b="1" dirty="0">
              <a:latin typeface="Arial" panose="020B0604020202020204" pitchFamily="34" charset="0"/>
              <a:cs typeface="Arial" panose="020B0604020202020204" pitchFamily="34" charset="0"/>
            </a:endParaRPr>
          </a:p>
          <a:p>
            <a:r>
              <a:rPr lang="en-CA" sz="2000" b="1" dirty="0">
                <a:latin typeface="Arial" panose="020B0604020202020204" pitchFamily="34" charset="0"/>
                <a:cs typeface="Arial" panose="020B0604020202020204" pitchFamily="34" charset="0"/>
              </a:rPr>
              <a:t>		  Four Units As-of Right and Sheridan College Housing Area</a:t>
            </a:r>
          </a:p>
        </p:txBody>
      </p:sp>
      <p:sp>
        <p:nvSpPr>
          <p:cNvPr id="11" name="TextBox 10">
            <a:extLst>
              <a:ext uri="{FF2B5EF4-FFF2-40B4-BE49-F238E27FC236}">
                <a16:creationId xmlns:a16="http://schemas.microsoft.com/office/drawing/2014/main" id="{2851F43E-586E-8ED0-F1ED-EFF7121BCCD5}"/>
              </a:ext>
            </a:extLst>
          </p:cNvPr>
          <p:cNvSpPr txBox="1"/>
          <p:nvPr/>
        </p:nvSpPr>
        <p:spPr>
          <a:xfrm>
            <a:off x="982251" y="649550"/>
            <a:ext cx="10901629" cy="3108543"/>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PLANNING AND DEVELOPMENT COUNCIL</a:t>
            </a:r>
          </a:p>
          <a:p>
            <a:pPr algn="ctr"/>
            <a:r>
              <a:rPr lang="en-US" sz="2800" b="1" dirty="0">
                <a:latin typeface="Arial" panose="020B0604020202020204" pitchFamily="34" charset="0"/>
                <a:cs typeface="Arial" panose="020B0604020202020204" pitchFamily="34" charset="0"/>
              </a:rPr>
              <a:t>MAY 6, 2024</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28230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52625" y="1778750"/>
            <a:ext cx="11030505" cy="3147578"/>
          </a:xfrm>
        </p:spPr>
        <p:txBody>
          <a:bodyPr anchor="ctr">
            <a:normAutofit/>
          </a:bodyPr>
          <a:lstStyle/>
          <a:p>
            <a:r>
              <a:rPr lang="en-CA" sz="2800" b="1" dirty="0"/>
              <a:t>		 </a:t>
            </a:r>
            <a:r>
              <a:rPr lang="en-CA" sz="2000" b="1" dirty="0">
                <a:latin typeface="Arial" panose="020B0604020202020204" pitchFamily="34" charset="0"/>
                <a:cs typeface="Arial" panose="020B0604020202020204" pitchFamily="34" charset="0"/>
              </a:rPr>
              <a:t>TOWN-INITIATED OFFICIAL PLAN AND ZONING BY-LAW AMENDMENTS </a:t>
            </a:r>
          </a:p>
          <a:p>
            <a:endParaRPr lang="en-CA" sz="2000" b="1" dirty="0">
              <a:latin typeface="Arial" panose="020B0604020202020204" pitchFamily="34" charset="0"/>
              <a:cs typeface="Arial" panose="020B0604020202020204" pitchFamily="34" charset="0"/>
            </a:endParaRPr>
          </a:p>
          <a:p>
            <a:r>
              <a:rPr lang="en-CA" sz="2000" b="1" dirty="0">
                <a:latin typeface="Arial" panose="020B0604020202020204" pitchFamily="34" charset="0"/>
                <a:cs typeface="Arial" panose="020B0604020202020204" pitchFamily="34" charset="0"/>
              </a:rPr>
              <a:t>		Four Units As-of Right and Sheridan College Housing Area</a:t>
            </a:r>
          </a:p>
        </p:txBody>
      </p:sp>
      <p:sp>
        <p:nvSpPr>
          <p:cNvPr id="11" name="TextBox 10">
            <a:extLst>
              <a:ext uri="{FF2B5EF4-FFF2-40B4-BE49-F238E27FC236}">
                <a16:creationId xmlns:a16="http://schemas.microsoft.com/office/drawing/2014/main" id="{2851F43E-586E-8ED0-F1ED-EFF7121BCCD5}"/>
              </a:ext>
            </a:extLst>
          </p:cNvPr>
          <p:cNvSpPr txBox="1"/>
          <p:nvPr/>
        </p:nvSpPr>
        <p:spPr>
          <a:xfrm>
            <a:off x="613015" y="827431"/>
            <a:ext cx="10901629" cy="3108543"/>
          </a:xfrm>
          <a:prstGeom prst="rect">
            <a:avLst/>
          </a:prstGeom>
          <a:noFill/>
        </p:spPr>
        <p:txBody>
          <a:bodyPr wrap="square">
            <a:spAutoFit/>
          </a:bodyPr>
          <a:lstStyle/>
          <a:p>
            <a:pPr algn="ctr"/>
            <a:r>
              <a:rPr lang="en-US" sz="2800" b="1" kern="0" dirty="0">
                <a:solidFill>
                  <a:srgbClr val="050505"/>
                </a:solidFill>
                <a:effectLst/>
                <a:latin typeface="Arial" panose="020B0604020202020204" pitchFamily="34" charset="0"/>
                <a:ea typeface="Times New Roman" panose="02020603050405020304" pitchFamily="18" charset="0"/>
                <a:cs typeface="Arial" panose="020B0604020202020204" pitchFamily="34" charset="0"/>
              </a:rPr>
              <a:t>HOUSING ACCELERATOR FUND BY-LAW</a:t>
            </a: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252364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37449" y="1931008"/>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546340" y="597690"/>
            <a:ext cx="10901629" cy="3970318"/>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COMMENTS OF REGIONAL COUNCILLOR JEFF KNOLL</a:t>
            </a:r>
          </a:p>
          <a:p>
            <a:pPr algn="ctr"/>
            <a:r>
              <a:rPr lang="en-US" sz="2000" b="1" dirty="0">
                <a:latin typeface="Arial" panose="020B0604020202020204" pitchFamily="34" charset="0"/>
                <a:cs typeface="Arial" panose="020B0604020202020204" pitchFamily="34" charset="0"/>
              </a:rPr>
              <a:t>RE </a:t>
            </a:r>
            <a:r>
              <a:rPr lang="en-US" sz="2000" b="1" kern="0" dirty="0">
                <a:solidFill>
                  <a:srgbClr val="050505"/>
                </a:solidFill>
                <a:effectLst/>
                <a:latin typeface="Arial" panose="020B0604020202020204" pitchFamily="34" charset="0"/>
                <a:ea typeface="Times New Roman" panose="02020603050405020304" pitchFamily="18" charset="0"/>
                <a:cs typeface="Arial" panose="020B0604020202020204" pitchFamily="34" charset="0"/>
              </a:rPr>
              <a:t>HOUSING ACCELERATOR FUND BY-LAW</a:t>
            </a:r>
            <a:endParaRPr lang="en-US" sz="20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7F43BEDC-E054-2CA1-51DA-7056800BBA08}"/>
              </a:ext>
            </a:extLst>
          </p:cNvPr>
          <p:cNvSpPr txBox="1"/>
          <p:nvPr/>
        </p:nvSpPr>
        <p:spPr>
          <a:xfrm>
            <a:off x="1085849" y="1982715"/>
            <a:ext cx="10106025" cy="3763787"/>
          </a:xfrm>
          <a:prstGeom prst="rect">
            <a:avLst/>
          </a:prstGeom>
          <a:noFill/>
        </p:spPr>
        <p:txBody>
          <a:bodyPr wrap="square">
            <a:spAutoFit/>
          </a:bodyPr>
          <a:lstStyle/>
          <a:p>
            <a:pPr marL="285750" marR="0" indent="-285750">
              <a:lnSpc>
                <a:spcPct val="107000"/>
              </a:lnSpc>
              <a:spcBef>
                <a:spcPts val="0"/>
              </a:spcBef>
              <a:spcAft>
                <a:spcPts val="0"/>
              </a:spcAft>
              <a:buFont typeface="Arial" panose="020B0604020202020204" pitchFamily="34" charset="0"/>
              <a:buChar char="•"/>
            </a:pPr>
            <a:r>
              <a:rPr lang="en-US" sz="1400" b="1" kern="0" dirty="0">
                <a:solidFill>
                  <a:srgbClr val="050505"/>
                </a:solidFill>
                <a:effectLst/>
                <a:latin typeface="Arial" panose="020B0604020202020204" pitchFamily="34" charset="0"/>
                <a:ea typeface="Times New Roman" panose="02020603050405020304" pitchFamily="18" charset="0"/>
                <a:cs typeface="Arial" panose="020B0604020202020204" pitchFamily="34" charset="0"/>
              </a:rPr>
              <a:t>“Particularly concerning is the proposal affecting the Sheridan College Housing Area, suggesting an allowance for homes to expand to four stories ‘as of right</a:t>
            </a:r>
            <a:r>
              <a:rPr lang="en-US" sz="1400" b="1" kern="0" dirty="0">
                <a:solidFill>
                  <a:srgbClr val="050505"/>
                </a:solidFill>
                <a:latin typeface="Arial" panose="020B0604020202020204" pitchFamily="34" charset="0"/>
                <a:ea typeface="Times New Roman" panose="02020603050405020304" pitchFamily="18" charset="0"/>
                <a:cs typeface="Arial" panose="020B0604020202020204" pitchFamily="34" charset="0"/>
              </a:rPr>
              <a:t>’.”</a:t>
            </a:r>
            <a:endParaRPr lang="en-US" sz="1400" b="1" kern="0" dirty="0">
              <a:solidFill>
                <a:srgbClr val="050505"/>
              </a:solidFill>
              <a:effectLst/>
              <a:latin typeface="Arial" panose="020B0604020202020204" pitchFamily="34" charset="0"/>
              <a:ea typeface="Times New Roman" panose="02020603050405020304" pitchFamily="18" charset="0"/>
              <a:cs typeface="Arial" panose="020B0604020202020204" pitchFamily="34" charset="0"/>
            </a:endParaRPr>
          </a:p>
          <a:p>
            <a:pPr marR="0">
              <a:lnSpc>
                <a:spcPct val="107000"/>
              </a:lnSpc>
              <a:spcBef>
                <a:spcPts val="0"/>
              </a:spcBef>
              <a:spcAft>
                <a:spcPts val="0"/>
              </a:spcAft>
            </a:pPr>
            <a:endParaRPr lang="en-US" sz="1400" b="1" kern="0" dirty="0">
              <a:solidFill>
                <a:srgbClr val="050505"/>
              </a:solidFill>
              <a:effectLst/>
              <a:latin typeface="Arial" panose="020B0604020202020204" pitchFamily="34" charset="0"/>
              <a:ea typeface="Times New Roman" panose="02020603050405020304" pitchFamily="18" charset="0"/>
              <a:cs typeface="Arial" panose="020B0604020202020204" pitchFamily="34" charset="0"/>
            </a:endParaRPr>
          </a:p>
          <a:p>
            <a:pPr marL="285750" marR="0" indent="-285750">
              <a:lnSpc>
                <a:spcPct val="107000"/>
              </a:lnSpc>
              <a:spcBef>
                <a:spcPts val="0"/>
              </a:spcBef>
              <a:spcAft>
                <a:spcPts val="0"/>
              </a:spcAft>
              <a:buFont typeface="Arial" panose="020B0604020202020204" pitchFamily="34" charset="0"/>
              <a:buChar char="•"/>
            </a:pPr>
            <a:r>
              <a:rPr lang="en-US" sz="1400" b="1" kern="0" dirty="0">
                <a:solidFill>
                  <a:srgbClr val="050505"/>
                </a:solidFill>
                <a:effectLst/>
                <a:latin typeface="Arial" panose="020B0604020202020204" pitchFamily="34" charset="0"/>
                <a:ea typeface="Times New Roman" panose="02020603050405020304" pitchFamily="18" charset="0"/>
                <a:cs typeface="Arial" panose="020B0604020202020204" pitchFamily="34" charset="0"/>
              </a:rPr>
              <a:t>“Such radical changes threaten to irreparably alter the College Park Community, disregarding the investment of families who have made this area their home. This approach contradicts our community's values and undermines the principles of thoughtful and respectful urban planning.”</a:t>
            </a:r>
          </a:p>
          <a:p>
            <a:pPr marR="0">
              <a:lnSpc>
                <a:spcPct val="107000"/>
              </a:lnSpc>
              <a:spcBef>
                <a:spcPts val="0"/>
              </a:spcBef>
              <a:spcAft>
                <a:spcPts val="0"/>
              </a:spcAft>
            </a:pPr>
            <a:endParaRPr lang="en-US" sz="1400" b="1" kern="0" dirty="0">
              <a:solidFill>
                <a:srgbClr val="050505"/>
              </a:solidFill>
              <a:effectLst/>
              <a:latin typeface="Arial" panose="020B0604020202020204" pitchFamily="34" charset="0"/>
              <a:ea typeface="Times New Roman" panose="02020603050405020304" pitchFamily="18" charset="0"/>
              <a:cs typeface="Arial" panose="020B0604020202020204" pitchFamily="34" charset="0"/>
            </a:endParaRPr>
          </a:p>
          <a:p>
            <a:pPr marL="285750" marR="0" indent="-285750">
              <a:lnSpc>
                <a:spcPct val="107000"/>
              </a:lnSpc>
              <a:spcBef>
                <a:spcPts val="0"/>
              </a:spcBef>
              <a:spcAft>
                <a:spcPts val="0"/>
              </a:spcAft>
              <a:buFont typeface="Arial" panose="020B0604020202020204" pitchFamily="34" charset="0"/>
              <a:buChar char="•"/>
            </a:pPr>
            <a:r>
              <a:rPr lang="en-US" sz="1400" b="1" kern="100" dirty="0">
                <a:effectLst/>
                <a:latin typeface="Arial" panose="020B0604020202020204" pitchFamily="34" charset="0"/>
                <a:ea typeface="Calibri" panose="020F0502020204030204" pitchFamily="34" charset="0"/>
                <a:cs typeface="Arial" panose="020B0604020202020204" pitchFamily="34" charset="0"/>
              </a:rPr>
              <a:t>“My opposition also stems from extensive conversations and feedback from hundreds of constituents. These discussions reveal broad apprehension and disapproval of the by-law, reinforcing my conviction that the proposed measures are detrimental to the integrity and cherished character of Oakville. Our town's Official Plan was developed with a vision of fostering cohesive, sustainable growth. Bypassing these meticulously laid plans for shortsighted fixes compromises our community’s foundation and future.”</a:t>
            </a:r>
          </a:p>
          <a:p>
            <a:pPr marR="0">
              <a:lnSpc>
                <a:spcPct val="107000"/>
              </a:lnSpc>
              <a:spcBef>
                <a:spcPts val="0"/>
              </a:spcBef>
              <a:spcAft>
                <a:spcPts val="0"/>
              </a:spcAft>
            </a:pPr>
            <a:endParaRPr lang="en-US" sz="1400" b="1" kern="100" dirty="0">
              <a:effectLst/>
              <a:latin typeface="Arial" panose="020B0604020202020204" pitchFamily="34" charset="0"/>
              <a:ea typeface="Calibri" panose="020F0502020204030204" pitchFamily="34" charset="0"/>
              <a:cs typeface="Arial" panose="020B0604020202020204" pitchFamily="34" charset="0"/>
            </a:endParaRPr>
          </a:p>
          <a:p>
            <a:pPr marL="285750" marR="0" indent="-285750">
              <a:lnSpc>
                <a:spcPct val="107000"/>
              </a:lnSpc>
              <a:spcBef>
                <a:spcPts val="0"/>
              </a:spcBef>
              <a:spcAft>
                <a:spcPts val="0"/>
              </a:spcAft>
              <a:buFont typeface="Arial" panose="020B0604020202020204" pitchFamily="34" charset="0"/>
              <a:buChar char="•"/>
            </a:pPr>
            <a:r>
              <a:rPr lang="en-US" sz="1400" b="1" kern="100" dirty="0">
                <a:effectLst/>
                <a:latin typeface="Arial" panose="020B0604020202020204" pitchFamily="34" charset="0"/>
                <a:ea typeface="Calibri" panose="020F0502020204030204" pitchFamily="34" charset="0"/>
                <a:cs typeface="Arial" panose="020B0604020202020204" pitchFamily="34" charset="0"/>
              </a:rPr>
              <a:t>“The current proposal, while seeking to address a crucial issue, lacks nuance and fails to offer a comprehensive, community-respecting solution. Financial incentives to rush municipalities </a:t>
            </a:r>
            <a:r>
              <a:rPr lang="en-US" sz="1400" b="1" kern="100">
                <a:effectLst/>
                <a:latin typeface="Arial" panose="020B0604020202020204" pitchFamily="34" charset="0"/>
                <a:ea typeface="Calibri" panose="020F0502020204030204" pitchFamily="34" charset="0"/>
                <a:cs typeface="Arial" panose="020B0604020202020204" pitchFamily="34" charset="0"/>
              </a:rPr>
              <a:t>into ‘quick fix’ </a:t>
            </a:r>
            <a:r>
              <a:rPr lang="en-US" sz="1400" b="1" kern="100" dirty="0">
                <a:effectLst/>
                <a:latin typeface="Arial" panose="020B0604020202020204" pitchFamily="34" charset="0"/>
                <a:ea typeface="Calibri" panose="020F0502020204030204" pitchFamily="34" charset="0"/>
                <a:cs typeface="Arial" panose="020B0604020202020204" pitchFamily="34" charset="0"/>
              </a:rPr>
              <a:t>planning will not serve our constituents' best interests nor address the root problems of the housing shortage.</a:t>
            </a:r>
          </a:p>
        </p:txBody>
      </p:sp>
    </p:spTree>
    <p:extLst>
      <p:ext uri="{BB962C8B-B14F-4D97-AF65-F5344CB8AC3E}">
        <p14:creationId xmlns:p14="http://schemas.microsoft.com/office/powerpoint/2010/main" val="162737027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729555" y="404911"/>
            <a:ext cx="11030505" cy="3147578"/>
          </a:xfrm>
        </p:spPr>
        <p:txBody>
          <a:bodyPr anchor="ctr">
            <a:normAutofit/>
          </a:bodyPr>
          <a:lstStyle/>
          <a:p>
            <a:r>
              <a:rPr lang="en-CA" sz="2800" b="1" dirty="0"/>
              <a:t>		 </a:t>
            </a:r>
            <a:r>
              <a:rPr lang="en-CA" sz="2000" b="1" dirty="0">
                <a:latin typeface="Arial" panose="020B0604020202020204" pitchFamily="34" charset="0"/>
                <a:cs typeface="Arial" panose="020B0604020202020204" pitchFamily="34" charset="0"/>
              </a:rPr>
              <a:t>HOW AND WHY ARE WE HERE?</a:t>
            </a:r>
          </a:p>
        </p:txBody>
      </p:sp>
      <p:sp>
        <p:nvSpPr>
          <p:cNvPr id="11" name="TextBox 10">
            <a:extLst>
              <a:ext uri="{FF2B5EF4-FFF2-40B4-BE49-F238E27FC236}">
                <a16:creationId xmlns:a16="http://schemas.microsoft.com/office/drawing/2014/main" id="{2851F43E-586E-8ED0-F1ED-EFF7121BCCD5}"/>
              </a:ext>
            </a:extLst>
          </p:cNvPr>
          <p:cNvSpPr txBox="1"/>
          <p:nvPr/>
        </p:nvSpPr>
        <p:spPr>
          <a:xfrm>
            <a:off x="613015" y="446691"/>
            <a:ext cx="10901629" cy="3539430"/>
          </a:xfrm>
          <a:prstGeom prst="rect">
            <a:avLst/>
          </a:prstGeom>
          <a:noFill/>
        </p:spPr>
        <p:txBody>
          <a:bodyPr wrap="square">
            <a:spAutoFit/>
          </a:bodyPr>
          <a:lstStyle/>
          <a:p>
            <a:pPr algn="ctr"/>
            <a:r>
              <a:rPr lang="en-CA" sz="2800" b="1" dirty="0">
                <a:latin typeface="Arial" panose="020B0604020202020204" pitchFamily="34" charset="0"/>
                <a:cs typeface="Arial" panose="020B0604020202020204" pitchFamily="34" charset="0"/>
              </a:rPr>
              <a:t>FOUR UNITS AS-OF RIGHT AND</a:t>
            </a:r>
            <a:endParaRPr lang="en-US" sz="2800" b="1" dirty="0">
              <a:latin typeface="Arial" panose="020B0604020202020204" pitchFamily="34" charset="0"/>
              <a:cs typeface="Arial" panose="020B0604020202020204" pitchFamily="34" charset="0"/>
            </a:endParaRPr>
          </a:p>
          <a:p>
            <a:pPr algn="ctr"/>
            <a:r>
              <a:rPr lang="en-CA" sz="2800" b="1" dirty="0">
                <a:latin typeface="Arial" panose="020B0604020202020204" pitchFamily="34" charset="0"/>
                <a:cs typeface="Arial" panose="020B0604020202020204" pitchFamily="34" charset="0"/>
              </a:rPr>
              <a:t>SHERIDAN COLLEGE HOUSING AREA  </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11B5E601-C13F-C016-2235-816D7862DCAC}"/>
              </a:ext>
            </a:extLst>
          </p:cNvPr>
          <p:cNvSpPr txBox="1"/>
          <p:nvPr/>
        </p:nvSpPr>
        <p:spPr>
          <a:xfrm>
            <a:off x="1412198" y="2781047"/>
            <a:ext cx="9611921" cy="3354765"/>
          </a:xfrm>
          <a:prstGeom prst="rect">
            <a:avLst/>
          </a:prstGeom>
          <a:noFill/>
        </p:spPr>
        <p:txBody>
          <a:bodyPr wrap="square">
            <a:spAutoFit/>
          </a:bodyPr>
          <a:lstStyle/>
          <a:p>
            <a:r>
              <a:rPr lang="en-US" sz="1600" b="1" dirty="0">
                <a:latin typeface="Arial" panose="020B0604020202020204" pitchFamily="34" charset="0"/>
                <a:cs typeface="Arial" panose="020B0604020202020204" pitchFamily="34" charset="0"/>
              </a:rPr>
              <a:t>MOTION PASSED BY COUNCIL ON JANUARY 22, 2024</a:t>
            </a:r>
          </a:p>
          <a:p>
            <a:endParaRPr lang="en-US" dirty="0"/>
          </a:p>
          <a:p>
            <a:endParaRPr lang="en-US" sz="1600" dirty="0">
              <a:latin typeface="Arial" panose="020B0604020202020204" pitchFamily="34" charset="0"/>
              <a:cs typeface="Arial" panose="020B0604020202020204" pitchFamily="34" charset="0"/>
            </a:endParaRPr>
          </a:p>
          <a:p>
            <a:r>
              <a:rPr lang="en-US" sz="1600" b="1" dirty="0">
                <a:latin typeface="Arial" panose="020B0604020202020204" pitchFamily="34" charset="0"/>
                <a:cs typeface="Arial" panose="020B0604020202020204" pitchFamily="34" charset="0"/>
              </a:rPr>
              <a:t>In support of the Housing Accelerator Fund, as advised by Minister Fraser with due regard for heritage conservation and infrastructure capacity and servicing:</a:t>
            </a:r>
          </a:p>
          <a:p>
            <a:endParaRPr lang="en-US" sz="1600" b="1" dirty="0">
              <a:latin typeface="Arial" panose="020B0604020202020204" pitchFamily="34" charset="0"/>
              <a:cs typeface="Arial" panose="020B0604020202020204" pitchFamily="34" charset="0"/>
            </a:endParaRPr>
          </a:p>
          <a:p>
            <a:r>
              <a:rPr lang="en-US" sz="1600" b="1" dirty="0">
                <a:latin typeface="Arial" panose="020B0604020202020204" pitchFamily="34" charset="0"/>
                <a:cs typeface="Arial" panose="020B0604020202020204" pitchFamily="34" charset="0"/>
              </a:rPr>
              <a:t> a) 	That staff be directed to bring forward a zoning by-law amendment to permit 4 units per 	property, as-of-right for Council's consideration within 90 days of passing of this 	resolution; and </a:t>
            </a:r>
          </a:p>
          <a:p>
            <a:endParaRPr lang="en-US" sz="1600" b="1" dirty="0">
              <a:latin typeface="Arial" panose="020B0604020202020204" pitchFamily="34" charset="0"/>
              <a:cs typeface="Arial" panose="020B0604020202020204" pitchFamily="34" charset="0"/>
            </a:endParaRPr>
          </a:p>
          <a:p>
            <a:r>
              <a:rPr lang="en-US" sz="1600" b="1" dirty="0">
                <a:latin typeface="Arial" panose="020B0604020202020204" pitchFamily="34" charset="0"/>
                <a:cs typeface="Arial" panose="020B0604020202020204" pitchFamily="34" charset="0"/>
              </a:rPr>
              <a:t>b) 	That staff be directed to bring forward a zoning by-law amendment permitting 4 </a:t>
            </a:r>
            <a:r>
              <a:rPr lang="en-US" sz="1600" b="1" dirty="0" err="1">
                <a:latin typeface="Arial" panose="020B0604020202020204" pitchFamily="34" charset="0"/>
                <a:cs typeface="Arial" panose="020B0604020202020204" pitchFamily="34" charset="0"/>
              </a:rPr>
              <a:t>storeys</a:t>
            </a:r>
            <a:r>
              <a:rPr lang="en-US" sz="1600" b="1" dirty="0">
                <a:latin typeface="Arial" panose="020B0604020202020204" pitchFamily="34" charset="0"/>
                <a:cs typeface="Arial" panose="020B0604020202020204" pitchFamily="34" charset="0"/>
              </a:rPr>
              <a:t> 	within 800m of Sheridan College for Council's consideration within 90 days of the 	passing of this resolution.</a:t>
            </a:r>
          </a:p>
        </p:txBody>
      </p:sp>
    </p:spTree>
    <p:extLst>
      <p:ext uri="{BB962C8B-B14F-4D97-AF65-F5344CB8AC3E}">
        <p14:creationId xmlns:p14="http://schemas.microsoft.com/office/powerpoint/2010/main" val="12058817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37449" y="1931008"/>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613015" y="697687"/>
            <a:ext cx="10901629" cy="3539430"/>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WHAT IS ALLOWED NOW?</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01567685-9389-2366-943A-51A2C60DA17C}"/>
              </a:ext>
            </a:extLst>
          </p:cNvPr>
          <p:cNvPicPr>
            <a:picLocks noChangeAspect="1"/>
          </p:cNvPicPr>
          <p:nvPr/>
        </p:nvPicPr>
        <p:blipFill>
          <a:blip r:embed="rId2"/>
          <a:stretch>
            <a:fillRect/>
          </a:stretch>
        </p:blipFill>
        <p:spPr>
          <a:xfrm>
            <a:off x="2332630" y="1426100"/>
            <a:ext cx="7771058" cy="4320065"/>
          </a:xfrm>
          <a:prstGeom prst="rect">
            <a:avLst/>
          </a:prstGeom>
        </p:spPr>
      </p:pic>
    </p:spTree>
    <p:extLst>
      <p:ext uri="{BB962C8B-B14F-4D97-AF65-F5344CB8AC3E}">
        <p14:creationId xmlns:p14="http://schemas.microsoft.com/office/powerpoint/2010/main" val="153517077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37449" y="1931008"/>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613015" y="697687"/>
            <a:ext cx="10901629" cy="3539430"/>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WHAT IS BEING PROPOSED?</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350F5782-C310-6309-8989-52E9FED7460A}"/>
              </a:ext>
            </a:extLst>
          </p:cNvPr>
          <p:cNvPicPr>
            <a:picLocks noChangeAspect="1"/>
          </p:cNvPicPr>
          <p:nvPr/>
        </p:nvPicPr>
        <p:blipFill>
          <a:blip r:embed="rId2"/>
          <a:stretch>
            <a:fillRect/>
          </a:stretch>
        </p:blipFill>
        <p:spPr>
          <a:xfrm>
            <a:off x="1335733" y="2179437"/>
            <a:ext cx="4557712" cy="3010308"/>
          </a:xfrm>
          <a:prstGeom prst="rect">
            <a:avLst/>
          </a:prstGeom>
        </p:spPr>
      </p:pic>
      <p:pic>
        <p:nvPicPr>
          <p:cNvPr id="7" name="Picture 6">
            <a:extLst>
              <a:ext uri="{FF2B5EF4-FFF2-40B4-BE49-F238E27FC236}">
                <a16:creationId xmlns:a16="http://schemas.microsoft.com/office/drawing/2014/main" id="{2FAF5CEF-5EF1-3CD6-77C2-872F571866F4}"/>
              </a:ext>
            </a:extLst>
          </p:cNvPr>
          <p:cNvPicPr>
            <a:picLocks noChangeAspect="1"/>
          </p:cNvPicPr>
          <p:nvPr/>
        </p:nvPicPr>
        <p:blipFill>
          <a:blip r:embed="rId3"/>
          <a:stretch>
            <a:fillRect/>
          </a:stretch>
        </p:blipFill>
        <p:spPr>
          <a:xfrm>
            <a:off x="6301886" y="2179437"/>
            <a:ext cx="4731670" cy="3079166"/>
          </a:xfrm>
          <a:prstGeom prst="rect">
            <a:avLst/>
          </a:prstGeom>
        </p:spPr>
      </p:pic>
    </p:spTree>
    <p:extLst>
      <p:ext uri="{BB962C8B-B14F-4D97-AF65-F5344CB8AC3E}">
        <p14:creationId xmlns:p14="http://schemas.microsoft.com/office/powerpoint/2010/main" val="25044691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37449" y="1931008"/>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613015" y="697687"/>
            <a:ext cx="10901629" cy="4832092"/>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PREMIER FORD</a:t>
            </a:r>
          </a:p>
          <a:p>
            <a:pPr algn="ctr"/>
            <a:r>
              <a:rPr lang="en-US" sz="2800" b="1" dirty="0">
                <a:latin typeface="Arial" panose="020B0604020202020204" pitchFamily="34" charset="0"/>
                <a:cs typeface="Arial" panose="020B0604020202020204" pitchFamily="34" charset="0"/>
              </a:rPr>
              <a:t>Ruled out allowing fourplexes as of right across Canada</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986A7612-F44C-5BB0-C4C4-B1E26BFDD2B7}"/>
              </a:ext>
            </a:extLst>
          </p:cNvPr>
          <p:cNvSpPr txBox="1"/>
          <p:nvPr/>
        </p:nvSpPr>
        <p:spPr>
          <a:xfrm>
            <a:off x="1708041" y="2041454"/>
            <a:ext cx="9020236" cy="4247317"/>
          </a:xfrm>
          <a:prstGeom prst="rect">
            <a:avLst/>
          </a:prstGeom>
          <a:noFill/>
        </p:spPr>
        <p:txBody>
          <a:bodyPr wrap="square">
            <a:spAutoFit/>
          </a:bodyPr>
          <a:lstStyle/>
          <a:p>
            <a:pPr marL="285750" indent="-285750">
              <a:buFont typeface="Arial" panose="020B0604020202020204" pitchFamily="34" charset="0"/>
              <a:buChar char="•"/>
            </a:pPr>
            <a:r>
              <a:rPr lang="en-US" b="1" dirty="0">
                <a:solidFill>
                  <a:srgbClr val="333333"/>
                </a:solidFill>
                <a:latin typeface="Arial" panose="020B0604020202020204" pitchFamily="34" charset="0"/>
                <a:cs typeface="Arial" panose="020B0604020202020204" pitchFamily="34" charset="0"/>
              </a:rPr>
              <a:t>“</a:t>
            </a:r>
            <a:r>
              <a:rPr lang="en-US" b="1" i="0" dirty="0">
                <a:solidFill>
                  <a:srgbClr val="333333"/>
                </a:solidFill>
                <a:effectLst/>
                <a:latin typeface="Arial" panose="020B0604020202020204" pitchFamily="34" charset="0"/>
                <a:cs typeface="Arial" panose="020B0604020202020204" pitchFamily="34" charset="0"/>
              </a:rPr>
              <a:t>it would be a “massive mistake” even though it was recommended by his government’s housing affordability task force.”</a:t>
            </a:r>
          </a:p>
          <a:p>
            <a:endParaRPr lang="en-US" b="1" i="0" dirty="0">
              <a:solidFill>
                <a:srgbClr val="333333"/>
              </a:solidFill>
              <a:effectLst/>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i="0" dirty="0">
                <a:solidFill>
                  <a:srgbClr val="333333"/>
                </a:solidFill>
                <a:effectLst/>
                <a:latin typeface="Arial" panose="020B0604020202020204" pitchFamily="34" charset="0"/>
                <a:cs typeface="Arial" panose="020B0604020202020204" pitchFamily="34" charset="0"/>
              </a:rPr>
              <a:t>“I can assure you 1,000 per cent, you go in the middle of communities and start putting up four-</a:t>
            </a:r>
            <a:r>
              <a:rPr lang="en-US" b="1" i="0" dirty="0" err="1">
                <a:solidFill>
                  <a:srgbClr val="333333"/>
                </a:solidFill>
                <a:effectLst/>
                <a:latin typeface="Arial" panose="020B0604020202020204" pitchFamily="34" charset="0"/>
                <a:cs typeface="Arial" panose="020B0604020202020204" pitchFamily="34" charset="0"/>
              </a:rPr>
              <a:t>storeys</a:t>
            </a:r>
            <a:r>
              <a:rPr lang="en-US" b="1" i="0" dirty="0">
                <a:solidFill>
                  <a:srgbClr val="333333"/>
                </a:solidFill>
                <a:effectLst/>
                <a:latin typeface="Arial" panose="020B0604020202020204" pitchFamily="34" charset="0"/>
                <a:cs typeface="Arial" panose="020B0604020202020204" pitchFamily="34" charset="0"/>
              </a:rPr>
              <a:t>, six-</a:t>
            </a:r>
            <a:r>
              <a:rPr lang="en-US" b="1" i="0" dirty="0" err="1">
                <a:solidFill>
                  <a:srgbClr val="333333"/>
                </a:solidFill>
                <a:effectLst/>
                <a:latin typeface="Arial" panose="020B0604020202020204" pitchFamily="34" charset="0"/>
                <a:cs typeface="Arial" panose="020B0604020202020204" pitchFamily="34" charset="0"/>
              </a:rPr>
              <a:t>storey</a:t>
            </a:r>
            <a:r>
              <a:rPr lang="en-US" b="1" i="0" dirty="0">
                <a:solidFill>
                  <a:srgbClr val="333333"/>
                </a:solidFill>
                <a:effectLst/>
                <a:latin typeface="Arial" panose="020B0604020202020204" pitchFamily="34" charset="0"/>
                <a:cs typeface="Arial" panose="020B0604020202020204" pitchFamily="34" charset="0"/>
              </a:rPr>
              <a:t>, eight-</a:t>
            </a:r>
            <a:r>
              <a:rPr lang="en-US" b="1" i="0" dirty="0" err="1">
                <a:solidFill>
                  <a:srgbClr val="333333"/>
                </a:solidFill>
                <a:effectLst/>
                <a:latin typeface="Arial" panose="020B0604020202020204" pitchFamily="34" charset="0"/>
                <a:cs typeface="Arial" panose="020B0604020202020204" pitchFamily="34" charset="0"/>
              </a:rPr>
              <a:t>storey</a:t>
            </a:r>
            <a:r>
              <a:rPr lang="en-US" b="1" i="0" dirty="0">
                <a:solidFill>
                  <a:srgbClr val="333333"/>
                </a:solidFill>
                <a:effectLst/>
                <a:latin typeface="Arial" panose="020B0604020202020204" pitchFamily="34" charset="0"/>
                <a:cs typeface="Arial" panose="020B0604020202020204" pitchFamily="34" charset="0"/>
              </a:rPr>
              <a:t> buildings and right deep into the communities, there's going to be … a lot of shouting and screaming, that's a massive mistake,”</a:t>
            </a:r>
          </a:p>
          <a:p>
            <a:endParaRPr lang="en-US" b="1" i="0" dirty="0">
              <a:solidFill>
                <a:srgbClr val="333333"/>
              </a:solidFill>
              <a:effectLst/>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b="1" i="0" dirty="0">
                <a:solidFill>
                  <a:srgbClr val="333333"/>
                </a:solidFill>
                <a:effectLst/>
                <a:latin typeface="Arial" panose="020B0604020202020204" pitchFamily="34" charset="0"/>
                <a:cs typeface="Arial" panose="020B0604020202020204" pitchFamily="34" charset="0"/>
              </a:rPr>
              <a:t>“We are not going to go into communities and build four-</a:t>
            </a:r>
            <a:r>
              <a:rPr lang="en-US" b="1" i="0" dirty="0" err="1">
                <a:solidFill>
                  <a:srgbClr val="333333"/>
                </a:solidFill>
                <a:effectLst/>
                <a:latin typeface="Arial" panose="020B0604020202020204" pitchFamily="34" charset="0"/>
                <a:cs typeface="Arial" panose="020B0604020202020204" pitchFamily="34" charset="0"/>
              </a:rPr>
              <a:t>storey</a:t>
            </a:r>
            <a:r>
              <a:rPr lang="en-US" b="1" i="0" dirty="0">
                <a:solidFill>
                  <a:srgbClr val="333333"/>
                </a:solidFill>
                <a:effectLst/>
                <a:latin typeface="Arial" panose="020B0604020202020204" pitchFamily="34" charset="0"/>
                <a:cs typeface="Arial" panose="020B0604020202020204" pitchFamily="34" charset="0"/>
              </a:rPr>
              <a:t> or six-</a:t>
            </a:r>
            <a:r>
              <a:rPr lang="en-US" b="1" i="0" dirty="0" err="1">
                <a:solidFill>
                  <a:srgbClr val="333333"/>
                </a:solidFill>
                <a:effectLst/>
                <a:latin typeface="Arial" panose="020B0604020202020204" pitchFamily="34" charset="0"/>
                <a:cs typeface="Arial" panose="020B0604020202020204" pitchFamily="34" charset="0"/>
              </a:rPr>
              <a:t>storey</a:t>
            </a:r>
            <a:r>
              <a:rPr lang="en-US" b="1" i="0" dirty="0">
                <a:solidFill>
                  <a:srgbClr val="333333"/>
                </a:solidFill>
                <a:effectLst/>
                <a:latin typeface="Arial" panose="020B0604020202020204" pitchFamily="34" charset="0"/>
                <a:cs typeface="Arial" panose="020B0604020202020204" pitchFamily="34" charset="0"/>
              </a:rPr>
              <a:t> buildings beside residences like this,”</a:t>
            </a:r>
          </a:p>
          <a:p>
            <a:r>
              <a:rPr lang="en-US" b="1" i="0" dirty="0">
                <a:solidFill>
                  <a:srgbClr val="333333"/>
                </a:solidFill>
                <a:effectLst/>
                <a:latin typeface="Arial" panose="020B0604020202020204" pitchFamily="34" charset="0"/>
                <a:cs typeface="Arial" panose="020B0604020202020204" pitchFamily="34" charset="0"/>
              </a:rPr>
              <a:t> </a:t>
            </a:r>
          </a:p>
          <a:p>
            <a:pPr marL="285750" indent="-285750">
              <a:buFont typeface="Arial" panose="020B0604020202020204" pitchFamily="34" charset="0"/>
              <a:buChar char="•"/>
            </a:pPr>
            <a:r>
              <a:rPr lang="en-US" b="1" i="0" dirty="0">
                <a:solidFill>
                  <a:srgbClr val="333333"/>
                </a:solidFill>
                <a:effectLst/>
                <a:latin typeface="Arial" panose="020B0604020202020204" pitchFamily="34" charset="0"/>
                <a:cs typeface="Arial" panose="020B0604020202020204" pitchFamily="34" charset="0"/>
              </a:rPr>
              <a:t>“It's off the table for us. We're going to build homes, single-dwelling homes, townhomes — that's what we're </a:t>
            </a:r>
            <a:r>
              <a:rPr lang="en-US" b="1" i="0" dirty="0" err="1">
                <a:solidFill>
                  <a:srgbClr val="333333"/>
                </a:solidFill>
                <a:effectLst/>
                <a:latin typeface="Arial" panose="020B0604020202020204" pitchFamily="34" charset="0"/>
                <a:cs typeface="Arial" panose="020B0604020202020204" pitchFamily="34" charset="0"/>
              </a:rPr>
              <a:t>gonna</a:t>
            </a:r>
            <a:r>
              <a:rPr lang="en-US" b="1" i="0" dirty="0">
                <a:solidFill>
                  <a:srgbClr val="333333"/>
                </a:solidFill>
                <a:effectLst/>
                <a:latin typeface="Arial" panose="020B0604020202020204" pitchFamily="34" charset="0"/>
                <a:cs typeface="Arial" panose="020B0604020202020204" pitchFamily="34" charset="0"/>
              </a:rPr>
              <a:t> focus on.”</a:t>
            </a:r>
          </a:p>
          <a:p>
            <a:pPr marL="285750" indent="-285750">
              <a:buFont typeface="Arial" panose="020B0604020202020204" pitchFamily="34" charset="0"/>
              <a:buChar char="•"/>
            </a:pPr>
            <a:endParaRPr lang="en-US" b="1" i="0" dirty="0">
              <a:solidFill>
                <a:srgbClr val="333333"/>
              </a:solidFill>
              <a:effectLst/>
              <a:latin typeface="Arial" panose="020B0604020202020204" pitchFamily="34" charset="0"/>
              <a:cs typeface="Arial" panose="020B0604020202020204" pitchFamily="34" charset="0"/>
            </a:endParaRPr>
          </a:p>
          <a:p>
            <a:endParaRPr lang="en-US" dirty="0"/>
          </a:p>
        </p:txBody>
      </p:sp>
    </p:spTree>
    <p:extLst>
      <p:ext uri="{BB962C8B-B14F-4D97-AF65-F5344CB8AC3E}">
        <p14:creationId xmlns:p14="http://schemas.microsoft.com/office/powerpoint/2010/main" val="236000388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2">
            <a:extLst>
              <a:ext uri="{FF2B5EF4-FFF2-40B4-BE49-F238E27FC236}">
                <a16:creationId xmlns:a16="http://schemas.microsoft.com/office/drawing/2014/main" id="{1F9866A9-B167-4D75-8F7F-360025AD6B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C2DD07C1-6CFB-48E5-AD0E-AC091042B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F9A8FC0F-BD29-4D9A-ABF1-D75E3A269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3" name="Subtitle 2">
            <a:extLst>
              <a:ext uri="{FF2B5EF4-FFF2-40B4-BE49-F238E27FC236}">
                <a16:creationId xmlns:a16="http://schemas.microsoft.com/office/drawing/2014/main" id="{B2017170-4492-AAD4-6103-447D3EF50454}"/>
              </a:ext>
            </a:extLst>
          </p:cNvPr>
          <p:cNvSpPr>
            <a:spLocks noGrp="1"/>
          </p:cNvSpPr>
          <p:nvPr>
            <p:ph type="subTitle" idx="1"/>
          </p:nvPr>
        </p:nvSpPr>
        <p:spPr>
          <a:xfrm>
            <a:off x="-137449" y="1931008"/>
            <a:ext cx="11030505" cy="3147578"/>
          </a:xfrm>
        </p:spPr>
        <p:txBody>
          <a:bodyPr anchor="ctr">
            <a:normAutofit/>
          </a:bodyPr>
          <a:lstStyle/>
          <a:p>
            <a:r>
              <a:rPr lang="en-CA" sz="2800" b="1" dirty="0"/>
              <a:t>		</a:t>
            </a:r>
            <a:endParaRPr lang="en-CA" sz="2000" b="1" dirty="0">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2851F43E-586E-8ED0-F1ED-EFF7121BCCD5}"/>
              </a:ext>
            </a:extLst>
          </p:cNvPr>
          <p:cNvSpPr txBox="1"/>
          <p:nvPr/>
        </p:nvSpPr>
        <p:spPr>
          <a:xfrm>
            <a:off x="613015" y="697687"/>
            <a:ext cx="10901629" cy="4401205"/>
          </a:xfrm>
          <a:prstGeom prst="rect">
            <a:avLst/>
          </a:prstGeom>
          <a:noFill/>
        </p:spPr>
        <p:txBody>
          <a:bodyPr wrap="square">
            <a:spAutoFit/>
          </a:bodyPr>
          <a:lstStyle/>
          <a:p>
            <a:pPr algn="ctr"/>
            <a:r>
              <a:rPr lang="en-US" sz="2800" b="1" dirty="0">
                <a:latin typeface="Arial" panose="020B0604020202020204" pitchFamily="34" charset="0"/>
                <a:cs typeface="Arial" panose="020B0604020202020204" pitchFamily="34" charset="0"/>
              </a:rPr>
              <a:t>FOUR UNITS AS-OF RIGHT</a:t>
            </a:r>
          </a:p>
          <a:p>
            <a:pPr algn="ctr"/>
            <a:endParaRPr lang="en-US" sz="2800" b="1" dirty="0">
              <a:latin typeface="Arial" panose="020B0604020202020204" pitchFamily="34" charset="0"/>
              <a:cs typeface="Arial" panose="020B0604020202020204" pitchFamily="34" charset="0"/>
            </a:endParaRPr>
          </a:p>
          <a:p>
            <a:pPr algn="ctr"/>
            <a:r>
              <a:rPr lang="en-US" sz="2800" b="1" dirty="0">
                <a:latin typeface="Arial" panose="020B0604020202020204" pitchFamily="34" charset="0"/>
                <a:cs typeface="Arial" panose="020B0604020202020204" pitchFamily="34" charset="0"/>
              </a:rPr>
              <a:t>Official Plan Amendment 65 and 330</a:t>
            </a: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pPr algn="ctr"/>
            <a:endParaRPr lang="en-US" sz="2800" b="1" dirty="0">
              <a:latin typeface="Arial" panose="020B0604020202020204" pitchFamily="34" charset="0"/>
              <a:cs typeface="Arial" panose="020B0604020202020204" pitchFamily="34" charset="0"/>
            </a:endParaRPr>
          </a:p>
          <a:p>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11725523"/>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3169</TotalTime>
  <Words>978</Words>
  <Application>Microsoft Office PowerPoint</Application>
  <PresentationFormat>Widescreen</PresentationFormat>
  <Paragraphs>191</Paragraphs>
  <Slides>18</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18</vt:i4>
      </vt:variant>
    </vt:vector>
  </HeadingPairs>
  <TitlesOfParts>
    <vt:vector size="23" baseType="lpstr">
      <vt:lpstr>Aptos</vt:lpstr>
      <vt:lpstr>Arial</vt:lpstr>
      <vt:lpstr>Calibri</vt:lpstr>
      <vt:lpstr>Calibri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Reid</dc:creator>
  <cp:lastModifiedBy>Michael Reid</cp:lastModifiedBy>
  <cp:revision>170</cp:revision>
  <dcterms:created xsi:type="dcterms:W3CDTF">2023-05-19T19:06:57Z</dcterms:created>
  <dcterms:modified xsi:type="dcterms:W3CDTF">2024-05-03T17:46:19Z</dcterms:modified>
</cp:coreProperties>
</file>