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0"/>
  </p:notesMasterIdLst>
  <p:sldIdLst>
    <p:sldId id="256" r:id="rId2"/>
    <p:sldId id="342" r:id="rId3"/>
    <p:sldId id="323" r:id="rId4"/>
    <p:sldId id="303" r:id="rId5"/>
    <p:sldId id="340" r:id="rId6"/>
    <p:sldId id="341" r:id="rId7"/>
    <p:sldId id="324" r:id="rId8"/>
    <p:sldId id="333" r:id="rId9"/>
    <p:sldId id="331" r:id="rId10"/>
    <p:sldId id="345" r:id="rId11"/>
    <p:sldId id="348" r:id="rId12"/>
    <p:sldId id="326" r:id="rId13"/>
    <p:sldId id="328" r:id="rId14"/>
    <p:sldId id="337" r:id="rId15"/>
    <p:sldId id="347" r:id="rId16"/>
    <p:sldId id="350" r:id="rId17"/>
    <p:sldId id="287" r:id="rId18"/>
    <p:sldId id="349" r:id="rId1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1E7274FC-6181-43D8-9407-64A63C4730B8}">
          <p14:sldIdLst>
            <p14:sldId id="256"/>
            <p14:sldId id="342"/>
            <p14:sldId id="323"/>
            <p14:sldId id="303"/>
            <p14:sldId id="340"/>
            <p14:sldId id="341"/>
            <p14:sldId id="324"/>
            <p14:sldId id="333"/>
            <p14:sldId id="331"/>
            <p14:sldId id="345"/>
            <p14:sldId id="348"/>
            <p14:sldId id="326"/>
            <p14:sldId id="328"/>
            <p14:sldId id="337"/>
            <p14:sldId id="347"/>
            <p14:sldId id="350"/>
            <p14:sldId id="287"/>
            <p14:sldId id="349"/>
          </p14:sldIdLst>
        </p14:section>
        <p14:section name="Untitled Section" id="{70A0FEAC-CBE9-4218-B728-8A64C0BD4772}">
          <p14:sldIdLst/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2BB19780-1788-43C9-9A39-6FDC1C856D95}" v="74" dt="2024-10-28T16:15:49.635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987" autoAdjust="0"/>
    <p:restoredTop sz="93179" autoAdjust="0"/>
  </p:normalViewPr>
  <p:slideViewPr>
    <p:cSldViewPr snapToGrid="0">
      <p:cViewPr varScale="1">
        <p:scale>
          <a:sx n="58" d="100"/>
          <a:sy n="58" d="100"/>
        </p:scale>
        <p:origin x="952" y="40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microsoft.com/office/2015/10/relationships/revisionInfo" Target="revisionInfo.xml"/><Relationship Id="rId3" Type="http://schemas.openxmlformats.org/officeDocument/2006/relationships/slide" Target="slides/slide2.xml"/><Relationship Id="rId21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microsoft.com/office/2016/11/relationships/changesInfo" Target="changesInfos/changesInfo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viewProps" Target="viewProp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Michael Reid" userId="287600f1-a04c-4d74-b9df-0c578d89be74" providerId="ADAL" clId="{2BB19780-1788-43C9-9A39-6FDC1C856D95}"/>
    <pc:docChg chg="undo custSel addSld delSld modSld sldOrd modSection">
      <pc:chgData name="Michael Reid" userId="287600f1-a04c-4d74-b9df-0c578d89be74" providerId="ADAL" clId="{2BB19780-1788-43C9-9A39-6FDC1C856D95}" dt="2024-10-28T19:39:26.667" v="2773" actId="14100"/>
      <pc:docMkLst>
        <pc:docMk/>
      </pc:docMkLst>
      <pc:sldChg chg="addSp delSp modSp mod">
        <pc:chgData name="Michael Reid" userId="287600f1-a04c-4d74-b9df-0c578d89be74" providerId="ADAL" clId="{2BB19780-1788-43C9-9A39-6FDC1C856D95}" dt="2024-10-28T19:39:26.667" v="2773" actId="14100"/>
        <pc:sldMkLst>
          <pc:docMk/>
          <pc:sldMk cId="381381525" sldId="287"/>
        </pc:sldMkLst>
        <pc:spChg chg="add del mod">
          <ac:chgData name="Michael Reid" userId="287600f1-a04c-4d74-b9df-0c578d89be74" providerId="ADAL" clId="{2BB19780-1788-43C9-9A39-6FDC1C856D95}" dt="2024-10-28T19:36:10.188" v="2736" actId="11529"/>
          <ac:spMkLst>
            <pc:docMk/>
            <pc:sldMk cId="381381525" sldId="287"/>
            <ac:spMk id="2" creationId="{BFF79603-D94F-A382-4D8A-FC15BFDE129D}"/>
          </ac:spMkLst>
        </pc:spChg>
        <pc:spChg chg="mod">
          <ac:chgData name="Michael Reid" userId="287600f1-a04c-4d74-b9df-0c578d89be74" providerId="ADAL" clId="{2BB19780-1788-43C9-9A39-6FDC1C856D95}" dt="2024-10-28T16:20:09.646" v="2696" actId="1076"/>
          <ac:spMkLst>
            <pc:docMk/>
            <pc:sldMk cId="381381525" sldId="287"/>
            <ac:spMk id="3" creationId="{B2017170-4492-AAD4-6103-447D3EF50454}"/>
          </ac:spMkLst>
        </pc:spChg>
        <pc:spChg chg="mod">
          <ac:chgData name="Michael Reid" userId="287600f1-a04c-4d74-b9df-0c578d89be74" providerId="ADAL" clId="{2BB19780-1788-43C9-9A39-6FDC1C856D95}" dt="2024-10-28T16:20:05.719" v="2695" actId="1076"/>
          <ac:spMkLst>
            <pc:docMk/>
            <pc:sldMk cId="381381525" sldId="287"/>
            <ac:spMk id="4" creationId="{363DFD4B-06B3-4F46-EB46-6C73F81E95BB}"/>
          </ac:spMkLst>
        </pc:spChg>
        <pc:spChg chg="del mod">
          <ac:chgData name="Michael Reid" userId="287600f1-a04c-4d74-b9df-0c578d89be74" providerId="ADAL" clId="{2BB19780-1788-43C9-9A39-6FDC1C856D95}" dt="2024-10-28T16:05:37.654" v="2567"/>
          <ac:spMkLst>
            <pc:docMk/>
            <pc:sldMk cId="381381525" sldId="287"/>
            <ac:spMk id="5" creationId="{94E807FD-499F-6720-0731-4078BBADFFFC}"/>
          </ac:spMkLst>
        </pc:spChg>
        <pc:spChg chg="mod">
          <ac:chgData name="Michael Reid" userId="287600f1-a04c-4d74-b9df-0c578d89be74" providerId="ADAL" clId="{2BB19780-1788-43C9-9A39-6FDC1C856D95}" dt="2024-10-28T16:20:48.139" v="2698" actId="1076"/>
          <ac:spMkLst>
            <pc:docMk/>
            <pc:sldMk cId="381381525" sldId="287"/>
            <ac:spMk id="6" creationId="{0F78E7EC-BA10-A6C0-E0A2-FC5035ED26C2}"/>
          </ac:spMkLst>
        </pc:spChg>
        <pc:spChg chg="add mod">
          <ac:chgData name="Michael Reid" userId="287600f1-a04c-4d74-b9df-0c578d89be74" providerId="ADAL" clId="{2BB19780-1788-43C9-9A39-6FDC1C856D95}" dt="2024-10-28T16:21:02.644" v="2702" actId="1076"/>
          <ac:spMkLst>
            <pc:docMk/>
            <pc:sldMk cId="381381525" sldId="287"/>
            <ac:spMk id="8" creationId="{89E45CCA-8CBF-1582-790D-C3C6677533D7}"/>
          </ac:spMkLst>
        </pc:spChg>
        <pc:spChg chg="add mod">
          <ac:chgData name="Michael Reid" userId="287600f1-a04c-4d74-b9df-0c578d89be74" providerId="ADAL" clId="{2BB19780-1788-43C9-9A39-6FDC1C856D95}" dt="2024-10-28T16:23:55.220" v="2712" actId="1076"/>
          <ac:spMkLst>
            <pc:docMk/>
            <pc:sldMk cId="381381525" sldId="287"/>
            <ac:spMk id="9" creationId="{B0D9F4B2-5F6E-944F-14F4-3B563A5406C2}"/>
          </ac:spMkLst>
        </pc:spChg>
        <pc:spChg chg="add del">
          <ac:chgData name="Michael Reid" userId="287600f1-a04c-4d74-b9df-0c578d89be74" providerId="ADAL" clId="{2BB19780-1788-43C9-9A39-6FDC1C856D95}" dt="2024-10-28T19:37:54.084" v="2749" actId="11529"/>
          <ac:spMkLst>
            <pc:docMk/>
            <pc:sldMk cId="381381525" sldId="287"/>
            <ac:spMk id="30" creationId="{D2EF02F1-4C2B-7F7A-8B01-0C2E2DDEB15B}"/>
          </ac:spMkLst>
        </pc:spChg>
        <pc:spChg chg="add mod">
          <ac:chgData name="Michael Reid" userId="287600f1-a04c-4d74-b9df-0c578d89be74" providerId="ADAL" clId="{2BB19780-1788-43C9-9A39-6FDC1C856D95}" dt="2024-10-28T19:39:26.667" v="2773" actId="14100"/>
          <ac:spMkLst>
            <pc:docMk/>
            <pc:sldMk cId="381381525" sldId="287"/>
            <ac:spMk id="32" creationId="{2BFC927B-4307-1C06-D4DA-85E2A1959CF4}"/>
          </ac:spMkLst>
        </pc:spChg>
        <pc:picChg chg="del mod">
          <ac:chgData name="Michael Reid" userId="287600f1-a04c-4d74-b9df-0c578d89be74" providerId="ADAL" clId="{2BB19780-1788-43C9-9A39-6FDC1C856D95}" dt="2024-10-28T16:06:14.875" v="2570" actId="478"/>
          <ac:picMkLst>
            <pc:docMk/>
            <pc:sldMk cId="381381525" sldId="287"/>
            <ac:picMk id="2" creationId="{34565568-91F5-F279-FFF2-787803181CF4}"/>
          </ac:picMkLst>
        </pc:picChg>
        <pc:picChg chg="add mod">
          <ac:chgData name="Michael Reid" userId="287600f1-a04c-4d74-b9df-0c578d89be74" providerId="ADAL" clId="{2BB19780-1788-43C9-9A39-6FDC1C856D95}" dt="2024-10-28T19:38:30.941" v="2763" actId="1076"/>
          <ac:picMkLst>
            <pc:docMk/>
            <pc:sldMk cId="381381525" sldId="287"/>
            <ac:picMk id="10" creationId="{14892E4D-52B9-AC83-956E-7662C8A1EC98}"/>
          </ac:picMkLst>
        </pc:picChg>
        <pc:picChg chg="add mod">
          <ac:chgData name="Michael Reid" userId="287600f1-a04c-4d74-b9df-0c578d89be74" providerId="ADAL" clId="{2BB19780-1788-43C9-9A39-6FDC1C856D95}" dt="2024-10-28T16:24:10.646" v="2714" actId="1076"/>
          <ac:picMkLst>
            <pc:docMk/>
            <pc:sldMk cId="381381525" sldId="287"/>
            <ac:picMk id="12" creationId="{7F2652A5-8113-AB59-E060-43FE95D5DAF9}"/>
          </ac:picMkLst>
        </pc:picChg>
        <pc:picChg chg="add mod">
          <ac:chgData name="Michael Reid" userId="287600f1-a04c-4d74-b9df-0c578d89be74" providerId="ADAL" clId="{2BB19780-1788-43C9-9A39-6FDC1C856D95}" dt="2024-10-28T16:24:14.669" v="2715" actId="1076"/>
          <ac:picMkLst>
            <pc:docMk/>
            <pc:sldMk cId="381381525" sldId="287"/>
            <ac:picMk id="27" creationId="{E621DF6F-0217-DAD8-E281-25E05BE74BFE}"/>
          </ac:picMkLst>
        </pc:picChg>
        <pc:picChg chg="add mod">
          <ac:chgData name="Michael Reid" userId="287600f1-a04c-4d74-b9df-0c578d89be74" providerId="ADAL" clId="{2BB19780-1788-43C9-9A39-6FDC1C856D95}" dt="2024-10-28T16:23:59.868" v="2713" actId="1076"/>
          <ac:picMkLst>
            <pc:docMk/>
            <pc:sldMk cId="381381525" sldId="287"/>
            <ac:picMk id="29" creationId="{DB8E119B-0F22-BE2F-BF5A-CFA1080AF438}"/>
          </ac:picMkLst>
        </pc:picChg>
        <pc:picChg chg="add mod">
          <ac:chgData name="Michael Reid" userId="287600f1-a04c-4d74-b9df-0c578d89be74" providerId="ADAL" clId="{2BB19780-1788-43C9-9A39-6FDC1C856D95}" dt="2024-10-28T16:21:34.737" v="2708" actId="1076"/>
          <ac:picMkLst>
            <pc:docMk/>
            <pc:sldMk cId="381381525" sldId="287"/>
            <ac:picMk id="31" creationId="{109770D2-C415-5549-BA62-5F3299B1CEC3}"/>
          </ac:picMkLst>
        </pc:picChg>
        <pc:picChg chg="add del mod">
          <ac:chgData name="Michael Reid" userId="287600f1-a04c-4d74-b9df-0c578d89be74" providerId="ADAL" clId="{2BB19780-1788-43C9-9A39-6FDC1C856D95}" dt="2024-10-24T18:49:58.700" v="1197" actId="478"/>
          <ac:picMkLst>
            <pc:docMk/>
            <pc:sldMk cId="381381525" sldId="287"/>
            <ac:picMk id="2050" creationId="{BA8A7002-3A6A-3CDA-E687-81B8E7CBD514}"/>
          </ac:picMkLst>
        </pc:picChg>
        <pc:picChg chg="add del mod">
          <ac:chgData name="Michael Reid" userId="287600f1-a04c-4d74-b9df-0c578d89be74" providerId="ADAL" clId="{2BB19780-1788-43C9-9A39-6FDC1C856D95}" dt="2024-10-24T18:55:11.310" v="1396" actId="478"/>
          <ac:picMkLst>
            <pc:docMk/>
            <pc:sldMk cId="381381525" sldId="287"/>
            <ac:picMk id="2052" creationId="{D93E39A9-C043-AC71-B699-CF6269B998FE}"/>
          </ac:picMkLst>
        </pc:picChg>
        <pc:cxnChg chg="add del mod">
          <ac:chgData name="Michael Reid" userId="287600f1-a04c-4d74-b9df-0c578d89be74" providerId="ADAL" clId="{2BB19780-1788-43C9-9A39-6FDC1C856D95}" dt="2024-10-28T19:37:58.465" v="2756" actId="11529"/>
          <ac:cxnSpMkLst>
            <pc:docMk/>
            <pc:sldMk cId="381381525" sldId="287"/>
            <ac:cxnSpMk id="7" creationId="{4701B122-0142-C917-DD18-334D1EBEBE0D}"/>
          </ac:cxnSpMkLst>
        </pc:cxnChg>
      </pc:sldChg>
      <pc:sldChg chg="del">
        <pc:chgData name="Michael Reid" userId="287600f1-a04c-4d74-b9df-0c578d89be74" providerId="ADAL" clId="{2BB19780-1788-43C9-9A39-6FDC1C856D95}" dt="2024-10-24T17:24:49.786" v="111" actId="47"/>
        <pc:sldMkLst>
          <pc:docMk/>
          <pc:sldMk cId="1951367513" sldId="293"/>
        </pc:sldMkLst>
      </pc:sldChg>
      <pc:sldChg chg="del">
        <pc:chgData name="Michael Reid" userId="287600f1-a04c-4d74-b9df-0c578d89be74" providerId="ADAL" clId="{2BB19780-1788-43C9-9A39-6FDC1C856D95}" dt="2024-10-24T17:24:38.324" v="108" actId="47"/>
        <pc:sldMkLst>
          <pc:docMk/>
          <pc:sldMk cId="3277478633" sldId="299"/>
        </pc:sldMkLst>
      </pc:sldChg>
      <pc:sldChg chg="addSp modSp del mod">
        <pc:chgData name="Michael Reid" userId="287600f1-a04c-4d74-b9df-0c578d89be74" providerId="ADAL" clId="{2BB19780-1788-43C9-9A39-6FDC1C856D95}" dt="2024-10-24T17:34:57.840" v="292" actId="47"/>
        <pc:sldMkLst>
          <pc:docMk/>
          <pc:sldMk cId="207183974" sldId="302"/>
        </pc:sldMkLst>
        <pc:spChg chg="mod">
          <ac:chgData name="Michael Reid" userId="287600f1-a04c-4d74-b9df-0c578d89be74" providerId="ADAL" clId="{2BB19780-1788-43C9-9A39-6FDC1C856D95}" dt="2024-10-24T17:26:46.361" v="164" actId="255"/>
          <ac:spMkLst>
            <pc:docMk/>
            <pc:sldMk cId="207183974" sldId="302"/>
            <ac:spMk id="3" creationId="{B2017170-4492-AAD4-6103-447D3EF50454}"/>
          </ac:spMkLst>
        </pc:spChg>
        <pc:picChg chg="add">
          <ac:chgData name="Michael Reid" userId="287600f1-a04c-4d74-b9df-0c578d89be74" providerId="ADAL" clId="{2BB19780-1788-43C9-9A39-6FDC1C856D95}" dt="2024-10-24T17:33:49.038" v="266"/>
          <ac:picMkLst>
            <pc:docMk/>
            <pc:sldMk cId="207183974" sldId="302"/>
            <ac:picMk id="2" creationId="{4CCB7651-62DD-B395-703E-41709117891D}"/>
          </ac:picMkLst>
        </pc:picChg>
      </pc:sldChg>
      <pc:sldChg chg="modSp mod ord">
        <pc:chgData name="Michael Reid" userId="287600f1-a04c-4d74-b9df-0c578d89be74" providerId="ADAL" clId="{2BB19780-1788-43C9-9A39-6FDC1C856D95}" dt="2024-10-24T18:45:08.929" v="1066" actId="207"/>
        <pc:sldMkLst>
          <pc:docMk/>
          <pc:sldMk cId="666329579" sldId="303"/>
        </pc:sldMkLst>
        <pc:spChg chg="mod">
          <ac:chgData name="Michael Reid" userId="287600f1-a04c-4d74-b9df-0c578d89be74" providerId="ADAL" clId="{2BB19780-1788-43C9-9A39-6FDC1C856D95}" dt="2024-10-24T18:45:08.929" v="1066" actId="207"/>
          <ac:spMkLst>
            <pc:docMk/>
            <pc:sldMk cId="666329579" sldId="303"/>
            <ac:spMk id="3" creationId="{B2017170-4492-AAD4-6103-447D3EF50454}"/>
          </ac:spMkLst>
        </pc:spChg>
      </pc:sldChg>
      <pc:sldChg chg="del">
        <pc:chgData name="Michael Reid" userId="287600f1-a04c-4d74-b9df-0c578d89be74" providerId="ADAL" clId="{2BB19780-1788-43C9-9A39-6FDC1C856D95}" dt="2024-10-24T17:21:31.192" v="43" actId="47"/>
        <pc:sldMkLst>
          <pc:docMk/>
          <pc:sldMk cId="114280475" sldId="307"/>
        </pc:sldMkLst>
      </pc:sldChg>
      <pc:sldChg chg="delSp modSp del mod">
        <pc:chgData name="Michael Reid" userId="287600f1-a04c-4d74-b9df-0c578d89be74" providerId="ADAL" clId="{2BB19780-1788-43C9-9A39-6FDC1C856D95}" dt="2024-10-24T17:20:31.260" v="34" actId="47"/>
        <pc:sldMkLst>
          <pc:docMk/>
          <pc:sldMk cId="2828284407" sldId="320"/>
        </pc:sldMkLst>
        <pc:spChg chg="del mod">
          <ac:chgData name="Michael Reid" userId="287600f1-a04c-4d74-b9df-0c578d89be74" providerId="ADAL" clId="{2BB19780-1788-43C9-9A39-6FDC1C856D95}" dt="2024-10-24T17:19:46.053" v="15"/>
          <ac:spMkLst>
            <pc:docMk/>
            <pc:sldMk cId="2828284407" sldId="320"/>
            <ac:spMk id="4" creationId="{ABC66735-3DA1-ED82-5F73-E393E183738F}"/>
          </ac:spMkLst>
        </pc:spChg>
      </pc:sldChg>
      <pc:sldChg chg="add del">
        <pc:chgData name="Michael Reid" userId="287600f1-a04c-4d74-b9df-0c578d89be74" providerId="ADAL" clId="{2BB19780-1788-43C9-9A39-6FDC1C856D95}" dt="2024-10-24T17:26:30.889" v="163" actId="47"/>
        <pc:sldMkLst>
          <pc:docMk/>
          <pc:sldMk cId="3426117827" sldId="321"/>
        </pc:sldMkLst>
      </pc:sldChg>
      <pc:sldChg chg="addSp delSp modSp mod ord">
        <pc:chgData name="Michael Reid" userId="287600f1-a04c-4d74-b9df-0c578d89be74" providerId="ADAL" clId="{2BB19780-1788-43C9-9A39-6FDC1C856D95}" dt="2024-10-24T20:08:54.724" v="1677" actId="20577"/>
        <pc:sldMkLst>
          <pc:docMk/>
          <pc:sldMk cId="1266440984" sldId="324"/>
        </pc:sldMkLst>
        <pc:spChg chg="mod">
          <ac:chgData name="Michael Reid" userId="287600f1-a04c-4d74-b9df-0c578d89be74" providerId="ADAL" clId="{2BB19780-1788-43C9-9A39-6FDC1C856D95}" dt="2024-10-24T17:20:27.902" v="33" actId="255"/>
          <ac:spMkLst>
            <pc:docMk/>
            <pc:sldMk cId="1266440984" sldId="324"/>
            <ac:spMk id="3" creationId="{B2017170-4492-AAD4-6103-447D3EF50454}"/>
          </ac:spMkLst>
        </pc:spChg>
        <pc:spChg chg="mod">
          <ac:chgData name="Michael Reid" userId="287600f1-a04c-4d74-b9df-0c578d89be74" providerId="ADAL" clId="{2BB19780-1788-43C9-9A39-6FDC1C856D95}" dt="2024-10-24T20:08:54.724" v="1677" actId="20577"/>
          <ac:spMkLst>
            <pc:docMk/>
            <pc:sldMk cId="1266440984" sldId="324"/>
            <ac:spMk id="4" creationId="{ABC66735-3DA1-ED82-5F73-E393E183738F}"/>
          </ac:spMkLst>
        </pc:spChg>
        <pc:spChg chg="del mod">
          <ac:chgData name="Michael Reid" userId="287600f1-a04c-4d74-b9df-0c578d89be74" providerId="ADAL" clId="{2BB19780-1788-43C9-9A39-6FDC1C856D95}" dt="2024-10-24T17:27:59.854" v="172"/>
          <ac:spMkLst>
            <pc:docMk/>
            <pc:sldMk cId="1266440984" sldId="324"/>
            <ac:spMk id="6" creationId="{A6CFA30C-97B3-DAAC-3472-4E6FC2ECF4B0}"/>
          </ac:spMkLst>
        </pc:spChg>
        <pc:picChg chg="add mod">
          <ac:chgData name="Michael Reid" userId="287600f1-a04c-4d74-b9df-0c578d89be74" providerId="ADAL" clId="{2BB19780-1788-43C9-9A39-6FDC1C856D95}" dt="2024-10-24T20:08:44.438" v="1661" actId="14100"/>
          <ac:picMkLst>
            <pc:docMk/>
            <pc:sldMk cId="1266440984" sldId="324"/>
            <ac:picMk id="5" creationId="{DC415D5F-9C19-909D-02E5-C5EDE6DBB496}"/>
          </ac:picMkLst>
        </pc:picChg>
        <pc:picChg chg="mod">
          <ac:chgData name="Michael Reid" userId="287600f1-a04c-4d74-b9df-0c578d89be74" providerId="ADAL" clId="{2BB19780-1788-43C9-9A39-6FDC1C856D95}" dt="2024-10-24T17:31:16.760" v="265" actId="1076"/>
          <ac:picMkLst>
            <pc:docMk/>
            <pc:sldMk cId="1266440984" sldId="324"/>
            <ac:picMk id="13" creationId="{80A026D2-6B21-F875-5324-343E9662E9F9}"/>
          </ac:picMkLst>
        </pc:picChg>
        <pc:picChg chg="del mod">
          <ac:chgData name="Michael Reid" userId="287600f1-a04c-4d74-b9df-0c578d89be74" providerId="ADAL" clId="{2BB19780-1788-43C9-9A39-6FDC1C856D95}" dt="2024-10-24T17:27:59.852" v="170" actId="478"/>
          <ac:picMkLst>
            <pc:docMk/>
            <pc:sldMk cId="1266440984" sldId="324"/>
            <ac:picMk id="1026" creationId="{1C4F0A17-9C41-B351-01E9-1DABCA746029}"/>
          </ac:picMkLst>
        </pc:picChg>
      </pc:sldChg>
      <pc:sldChg chg="del">
        <pc:chgData name="Michael Reid" userId="287600f1-a04c-4d74-b9df-0c578d89be74" providerId="ADAL" clId="{2BB19780-1788-43C9-9A39-6FDC1C856D95}" dt="2024-10-24T17:21:34.096" v="44" actId="47"/>
        <pc:sldMkLst>
          <pc:docMk/>
          <pc:sldMk cId="1797998226" sldId="325"/>
        </pc:sldMkLst>
      </pc:sldChg>
      <pc:sldChg chg="addSp delSp modSp mod">
        <pc:chgData name="Michael Reid" userId="287600f1-a04c-4d74-b9df-0c578d89be74" providerId="ADAL" clId="{2BB19780-1788-43C9-9A39-6FDC1C856D95}" dt="2024-10-24T17:59:06.386" v="587" actId="1076"/>
        <pc:sldMkLst>
          <pc:docMk/>
          <pc:sldMk cId="2102197800" sldId="326"/>
        </pc:sldMkLst>
        <pc:spChg chg="mod">
          <ac:chgData name="Michael Reid" userId="287600f1-a04c-4d74-b9df-0c578d89be74" providerId="ADAL" clId="{2BB19780-1788-43C9-9A39-6FDC1C856D95}" dt="2024-10-24T17:58:28.786" v="577" actId="1076"/>
          <ac:spMkLst>
            <pc:docMk/>
            <pc:sldMk cId="2102197800" sldId="326"/>
            <ac:spMk id="4" creationId="{ABC66735-3DA1-ED82-5F73-E393E183738F}"/>
          </ac:spMkLst>
        </pc:spChg>
        <pc:spChg chg="add del mod">
          <ac:chgData name="Michael Reid" userId="287600f1-a04c-4d74-b9df-0c578d89be74" providerId="ADAL" clId="{2BB19780-1788-43C9-9A39-6FDC1C856D95}" dt="2024-10-24T17:58:58.390" v="585" actId="1076"/>
          <ac:spMkLst>
            <pc:docMk/>
            <pc:sldMk cId="2102197800" sldId="326"/>
            <ac:spMk id="8" creationId="{19C70550-68B4-E505-94CD-78C93C9727A0}"/>
          </ac:spMkLst>
        </pc:spChg>
        <pc:spChg chg="add mod">
          <ac:chgData name="Michael Reid" userId="287600f1-a04c-4d74-b9df-0c578d89be74" providerId="ADAL" clId="{2BB19780-1788-43C9-9A39-6FDC1C856D95}" dt="2024-10-24T17:59:06.386" v="587" actId="1076"/>
          <ac:spMkLst>
            <pc:docMk/>
            <pc:sldMk cId="2102197800" sldId="326"/>
            <ac:spMk id="9" creationId="{88B01D3D-AA94-5E47-B5B9-488E48345BCF}"/>
          </ac:spMkLst>
        </pc:spChg>
        <pc:spChg chg="mod">
          <ac:chgData name="Michael Reid" userId="287600f1-a04c-4d74-b9df-0c578d89be74" providerId="ADAL" clId="{2BB19780-1788-43C9-9A39-6FDC1C856D95}" dt="2024-10-24T17:58:31.610" v="578" actId="1076"/>
          <ac:spMkLst>
            <pc:docMk/>
            <pc:sldMk cId="2102197800" sldId="326"/>
            <ac:spMk id="10" creationId="{333A2F86-BA26-068A-7196-8CEAA3DC7ED1}"/>
          </ac:spMkLst>
        </pc:spChg>
        <pc:picChg chg="add mod">
          <ac:chgData name="Michael Reid" userId="287600f1-a04c-4d74-b9df-0c578d89be74" providerId="ADAL" clId="{2BB19780-1788-43C9-9A39-6FDC1C856D95}" dt="2024-10-24T17:58:50.624" v="584" actId="1076"/>
          <ac:picMkLst>
            <pc:docMk/>
            <pc:sldMk cId="2102197800" sldId="326"/>
            <ac:picMk id="5" creationId="{50D0C2AD-61D2-5DFE-230D-79872302C446}"/>
          </ac:picMkLst>
        </pc:picChg>
        <pc:picChg chg="add del">
          <ac:chgData name="Michael Reid" userId="287600f1-a04c-4d74-b9df-0c578d89be74" providerId="ADAL" clId="{2BB19780-1788-43C9-9A39-6FDC1C856D95}" dt="2024-10-24T17:52:30.041" v="325" actId="478"/>
          <ac:picMkLst>
            <pc:docMk/>
            <pc:sldMk cId="2102197800" sldId="326"/>
            <ac:picMk id="6" creationId="{C2798AAD-5F0E-11C9-12FA-A81468716247}"/>
          </ac:picMkLst>
        </pc:picChg>
        <pc:picChg chg="add mod">
          <ac:chgData name="Michael Reid" userId="287600f1-a04c-4d74-b9df-0c578d89be74" providerId="ADAL" clId="{2BB19780-1788-43C9-9A39-6FDC1C856D95}" dt="2024-10-24T17:59:01.319" v="586" actId="1076"/>
          <ac:picMkLst>
            <pc:docMk/>
            <pc:sldMk cId="2102197800" sldId="326"/>
            <ac:picMk id="11" creationId="{193AD651-24B8-195B-87D7-6932D6DAA83B}"/>
          </ac:picMkLst>
        </pc:picChg>
      </pc:sldChg>
      <pc:sldChg chg="modSp mod">
        <pc:chgData name="Michael Reid" userId="287600f1-a04c-4d74-b9df-0c578d89be74" providerId="ADAL" clId="{2BB19780-1788-43C9-9A39-6FDC1C856D95}" dt="2024-10-24T19:49:25.898" v="1508" actId="20577"/>
        <pc:sldMkLst>
          <pc:docMk/>
          <pc:sldMk cId="3446807078" sldId="328"/>
        </pc:sldMkLst>
        <pc:spChg chg="mod">
          <ac:chgData name="Michael Reid" userId="287600f1-a04c-4d74-b9df-0c578d89be74" providerId="ADAL" clId="{2BB19780-1788-43C9-9A39-6FDC1C856D95}" dt="2024-10-24T19:49:25.898" v="1508" actId="20577"/>
          <ac:spMkLst>
            <pc:docMk/>
            <pc:sldMk cId="3446807078" sldId="328"/>
            <ac:spMk id="4" creationId="{ABC66735-3DA1-ED82-5F73-E393E183738F}"/>
          </ac:spMkLst>
        </pc:spChg>
      </pc:sldChg>
      <pc:sldChg chg="del">
        <pc:chgData name="Michael Reid" userId="287600f1-a04c-4d74-b9df-0c578d89be74" providerId="ADAL" clId="{2BB19780-1788-43C9-9A39-6FDC1C856D95}" dt="2024-10-24T18:23:36.900" v="837" actId="47"/>
        <pc:sldMkLst>
          <pc:docMk/>
          <pc:sldMk cId="1210719468" sldId="330"/>
        </pc:sldMkLst>
      </pc:sldChg>
      <pc:sldChg chg="ord">
        <pc:chgData name="Michael Reid" userId="287600f1-a04c-4d74-b9df-0c578d89be74" providerId="ADAL" clId="{2BB19780-1788-43C9-9A39-6FDC1C856D95}" dt="2024-10-24T17:35:07.047" v="298"/>
        <pc:sldMkLst>
          <pc:docMk/>
          <pc:sldMk cId="3557743128" sldId="331"/>
        </pc:sldMkLst>
      </pc:sldChg>
      <pc:sldChg chg="addSp modSp mod ord">
        <pc:chgData name="Michael Reid" userId="287600f1-a04c-4d74-b9df-0c578d89be74" providerId="ADAL" clId="{2BB19780-1788-43C9-9A39-6FDC1C856D95}" dt="2024-10-24T19:54:41.866" v="1547" actId="14100"/>
        <pc:sldMkLst>
          <pc:docMk/>
          <pc:sldMk cId="997835993" sldId="333"/>
        </pc:sldMkLst>
        <pc:spChg chg="mod">
          <ac:chgData name="Michael Reid" userId="287600f1-a04c-4d74-b9df-0c578d89be74" providerId="ADAL" clId="{2BB19780-1788-43C9-9A39-6FDC1C856D95}" dt="2024-10-24T17:25:36.214" v="124" actId="14100"/>
          <ac:spMkLst>
            <pc:docMk/>
            <pc:sldMk cId="997835993" sldId="333"/>
            <ac:spMk id="3" creationId="{B2017170-4492-AAD4-6103-447D3EF50454}"/>
          </ac:spMkLst>
        </pc:spChg>
        <pc:spChg chg="mod">
          <ac:chgData name="Michael Reid" userId="287600f1-a04c-4d74-b9df-0c578d89be74" providerId="ADAL" clId="{2BB19780-1788-43C9-9A39-6FDC1C856D95}" dt="2024-10-24T17:49:16.729" v="315" actId="20577"/>
          <ac:spMkLst>
            <pc:docMk/>
            <pc:sldMk cId="997835993" sldId="333"/>
            <ac:spMk id="4" creationId="{ABC66735-3DA1-ED82-5F73-E393E183738F}"/>
          </ac:spMkLst>
        </pc:spChg>
        <pc:spChg chg="add mod">
          <ac:chgData name="Michael Reid" userId="287600f1-a04c-4d74-b9df-0c578d89be74" providerId="ADAL" clId="{2BB19780-1788-43C9-9A39-6FDC1C856D95}" dt="2024-10-24T18:07:26.014" v="713" actId="20577"/>
          <ac:spMkLst>
            <pc:docMk/>
            <pc:sldMk cId="997835993" sldId="333"/>
            <ac:spMk id="7" creationId="{7A4E2F73-A481-2DC3-1529-14A525B205FE}"/>
          </ac:spMkLst>
        </pc:spChg>
        <pc:picChg chg="add mod">
          <ac:chgData name="Michael Reid" userId="287600f1-a04c-4d74-b9df-0c578d89be74" providerId="ADAL" clId="{2BB19780-1788-43C9-9A39-6FDC1C856D95}" dt="2024-10-24T19:54:41.866" v="1547" actId="14100"/>
          <ac:picMkLst>
            <pc:docMk/>
            <pc:sldMk cId="997835993" sldId="333"/>
            <ac:picMk id="5" creationId="{BFA2B7A6-C06F-ACA6-71B4-79C3F0809326}"/>
          </ac:picMkLst>
        </pc:picChg>
      </pc:sldChg>
      <pc:sldChg chg="del">
        <pc:chgData name="Michael Reid" userId="287600f1-a04c-4d74-b9df-0c578d89be74" providerId="ADAL" clId="{2BB19780-1788-43C9-9A39-6FDC1C856D95}" dt="2024-10-24T18:45:45.435" v="1068" actId="47"/>
        <pc:sldMkLst>
          <pc:docMk/>
          <pc:sldMk cId="1476946215" sldId="336"/>
        </pc:sldMkLst>
      </pc:sldChg>
      <pc:sldChg chg="modSp add del mod">
        <pc:chgData name="Michael Reid" userId="287600f1-a04c-4d74-b9df-0c578d89be74" providerId="ADAL" clId="{2BB19780-1788-43C9-9A39-6FDC1C856D95}" dt="2024-10-24T20:05:30.762" v="1638" actId="47"/>
        <pc:sldMkLst>
          <pc:docMk/>
          <pc:sldMk cId="399719281" sldId="337"/>
        </pc:sldMkLst>
        <pc:spChg chg="mod">
          <ac:chgData name="Michael Reid" userId="287600f1-a04c-4d74-b9df-0c578d89be74" providerId="ADAL" clId="{2BB19780-1788-43C9-9A39-6FDC1C856D95}" dt="2024-10-24T19:49:59.341" v="1511" actId="255"/>
          <ac:spMkLst>
            <pc:docMk/>
            <pc:sldMk cId="399719281" sldId="337"/>
            <ac:spMk id="9" creationId="{998E45D8-B709-EBFB-9A0F-9F81450B3252}"/>
          </ac:spMkLst>
        </pc:spChg>
        <pc:spChg chg="mod">
          <ac:chgData name="Michael Reid" userId="287600f1-a04c-4d74-b9df-0c578d89be74" providerId="ADAL" clId="{2BB19780-1788-43C9-9A39-6FDC1C856D95}" dt="2024-10-24T19:49:44.416" v="1509" actId="255"/>
          <ac:spMkLst>
            <pc:docMk/>
            <pc:sldMk cId="399719281" sldId="337"/>
            <ac:spMk id="11" creationId="{6A2EA29A-EB3B-9A30-4EBA-72D949EABD6A}"/>
          </ac:spMkLst>
        </pc:spChg>
      </pc:sldChg>
      <pc:sldChg chg="modSp del mod">
        <pc:chgData name="Michael Reid" userId="287600f1-a04c-4d74-b9df-0c578d89be74" providerId="ADAL" clId="{2BB19780-1788-43C9-9A39-6FDC1C856D95}" dt="2024-10-28T13:03:27.782" v="1679" actId="47"/>
        <pc:sldMkLst>
          <pc:docMk/>
          <pc:sldMk cId="1830163399" sldId="338"/>
        </pc:sldMkLst>
        <pc:spChg chg="mod">
          <ac:chgData name="Michael Reid" userId="287600f1-a04c-4d74-b9df-0c578d89be74" providerId="ADAL" clId="{2BB19780-1788-43C9-9A39-6FDC1C856D95}" dt="2024-10-28T13:00:25.112" v="1678" actId="1076"/>
          <ac:spMkLst>
            <pc:docMk/>
            <pc:sldMk cId="1830163399" sldId="338"/>
            <ac:spMk id="4" creationId="{ABC66735-3DA1-ED82-5F73-E393E183738F}"/>
          </ac:spMkLst>
        </pc:spChg>
      </pc:sldChg>
      <pc:sldChg chg="addSp delSp modSp mod">
        <pc:chgData name="Michael Reid" userId="287600f1-a04c-4d74-b9df-0c578d89be74" providerId="ADAL" clId="{2BB19780-1788-43C9-9A39-6FDC1C856D95}" dt="2024-10-24T20:08:15.706" v="1659" actId="1076"/>
        <pc:sldMkLst>
          <pc:docMk/>
          <pc:sldMk cId="1814334117" sldId="341"/>
        </pc:sldMkLst>
        <pc:spChg chg="mod">
          <ac:chgData name="Michael Reid" userId="287600f1-a04c-4d74-b9df-0c578d89be74" providerId="ADAL" clId="{2BB19780-1788-43C9-9A39-6FDC1C856D95}" dt="2024-10-24T18:01:09.032" v="597" actId="14100"/>
          <ac:spMkLst>
            <pc:docMk/>
            <pc:sldMk cId="1814334117" sldId="341"/>
            <ac:spMk id="4" creationId="{62026B92-247F-10B3-7C02-59DE2D65D5E5}"/>
          </ac:spMkLst>
        </pc:spChg>
        <pc:spChg chg="add del mod">
          <ac:chgData name="Michael Reid" userId="287600f1-a04c-4d74-b9df-0c578d89be74" providerId="ADAL" clId="{2BB19780-1788-43C9-9A39-6FDC1C856D95}" dt="2024-10-24T20:07:53.885" v="1658" actId="478"/>
          <ac:spMkLst>
            <pc:docMk/>
            <pc:sldMk cId="1814334117" sldId="341"/>
            <ac:spMk id="8" creationId="{081A7FC6-021C-9C29-DF82-E9280A748754}"/>
          </ac:spMkLst>
        </pc:spChg>
        <pc:picChg chg="add del mod">
          <ac:chgData name="Michael Reid" userId="287600f1-a04c-4d74-b9df-0c578d89be74" providerId="ADAL" clId="{2BB19780-1788-43C9-9A39-6FDC1C856D95}" dt="2024-10-24T20:08:15.706" v="1659" actId="1076"/>
          <ac:picMkLst>
            <pc:docMk/>
            <pc:sldMk cId="1814334117" sldId="341"/>
            <ac:picMk id="7" creationId="{92D07DB2-2392-25B8-9C36-0D826B25E37D}"/>
          </ac:picMkLst>
        </pc:picChg>
      </pc:sldChg>
      <pc:sldChg chg="modSp mod">
        <pc:chgData name="Michael Reid" userId="287600f1-a04c-4d74-b9df-0c578d89be74" providerId="ADAL" clId="{2BB19780-1788-43C9-9A39-6FDC1C856D95}" dt="2024-10-24T18:43:59.458" v="1060" actId="20577"/>
        <pc:sldMkLst>
          <pc:docMk/>
          <pc:sldMk cId="663573883" sldId="342"/>
        </pc:sldMkLst>
        <pc:spChg chg="mod">
          <ac:chgData name="Michael Reid" userId="287600f1-a04c-4d74-b9df-0c578d89be74" providerId="ADAL" clId="{2BB19780-1788-43C9-9A39-6FDC1C856D95}" dt="2024-10-24T18:43:59.458" v="1060" actId="20577"/>
          <ac:spMkLst>
            <pc:docMk/>
            <pc:sldMk cId="663573883" sldId="342"/>
            <ac:spMk id="3" creationId="{B2017170-4492-AAD4-6103-447D3EF50454}"/>
          </ac:spMkLst>
        </pc:spChg>
        <pc:spChg chg="mod">
          <ac:chgData name="Michael Reid" userId="287600f1-a04c-4d74-b9df-0c578d89be74" providerId="ADAL" clId="{2BB19780-1788-43C9-9A39-6FDC1C856D95}" dt="2024-10-24T18:04:44.543" v="616" actId="20577"/>
          <ac:spMkLst>
            <pc:docMk/>
            <pc:sldMk cId="663573883" sldId="342"/>
            <ac:spMk id="4" creationId="{ABC66735-3DA1-ED82-5F73-E393E183738F}"/>
          </ac:spMkLst>
        </pc:spChg>
      </pc:sldChg>
      <pc:sldChg chg="delSp modSp add del mod">
        <pc:chgData name="Michael Reid" userId="287600f1-a04c-4d74-b9df-0c578d89be74" providerId="ADAL" clId="{2BB19780-1788-43C9-9A39-6FDC1C856D95}" dt="2024-10-24T17:25:25.205" v="122" actId="47"/>
        <pc:sldMkLst>
          <pc:docMk/>
          <pc:sldMk cId="1922277314" sldId="343"/>
        </pc:sldMkLst>
        <pc:spChg chg="mod">
          <ac:chgData name="Michael Reid" userId="287600f1-a04c-4d74-b9df-0c578d89be74" providerId="ADAL" clId="{2BB19780-1788-43C9-9A39-6FDC1C856D95}" dt="2024-10-24T17:22:07.127" v="75" actId="20577"/>
          <ac:spMkLst>
            <pc:docMk/>
            <pc:sldMk cId="1922277314" sldId="343"/>
            <ac:spMk id="3" creationId="{B2017170-4492-AAD4-6103-447D3EF50454}"/>
          </ac:spMkLst>
        </pc:spChg>
        <pc:spChg chg="del mod">
          <ac:chgData name="Michael Reid" userId="287600f1-a04c-4d74-b9df-0c578d89be74" providerId="ADAL" clId="{2BB19780-1788-43C9-9A39-6FDC1C856D95}" dt="2024-10-24T17:22:12.523" v="79"/>
          <ac:spMkLst>
            <pc:docMk/>
            <pc:sldMk cId="1922277314" sldId="343"/>
            <ac:spMk id="4" creationId="{ABC66735-3DA1-ED82-5F73-E393E183738F}"/>
          </ac:spMkLst>
        </pc:spChg>
        <pc:picChg chg="del">
          <ac:chgData name="Michael Reid" userId="287600f1-a04c-4d74-b9df-0c578d89be74" providerId="ADAL" clId="{2BB19780-1788-43C9-9A39-6FDC1C856D95}" dt="2024-10-24T17:22:14.358" v="80" actId="478"/>
          <ac:picMkLst>
            <pc:docMk/>
            <pc:sldMk cId="1922277314" sldId="343"/>
            <ac:picMk id="13" creationId="{80A026D2-6B21-F875-5324-343E9662E9F9}"/>
          </ac:picMkLst>
        </pc:picChg>
        <pc:picChg chg="del">
          <ac:chgData name="Michael Reid" userId="287600f1-a04c-4d74-b9df-0c578d89be74" providerId="ADAL" clId="{2BB19780-1788-43C9-9A39-6FDC1C856D95}" dt="2024-10-24T17:22:12.510" v="77" actId="478"/>
          <ac:picMkLst>
            <pc:docMk/>
            <pc:sldMk cId="1922277314" sldId="343"/>
            <ac:picMk id="1026" creationId="{1C4F0A17-9C41-B351-01E9-1DABCA746029}"/>
          </ac:picMkLst>
        </pc:picChg>
      </pc:sldChg>
      <pc:sldChg chg="delSp modSp add del mod">
        <pc:chgData name="Michael Reid" userId="287600f1-a04c-4d74-b9df-0c578d89be74" providerId="ADAL" clId="{2BB19780-1788-43C9-9A39-6FDC1C856D95}" dt="2024-10-24T17:35:12.351" v="299" actId="47"/>
        <pc:sldMkLst>
          <pc:docMk/>
          <pc:sldMk cId="129429061" sldId="344"/>
        </pc:sldMkLst>
        <pc:spChg chg="mod">
          <ac:chgData name="Michael Reid" userId="287600f1-a04c-4d74-b9df-0c578d89be74" providerId="ADAL" clId="{2BB19780-1788-43C9-9A39-6FDC1C856D95}" dt="2024-10-24T17:23:04.075" v="88"/>
          <ac:spMkLst>
            <pc:docMk/>
            <pc:sldMk cId="129429061" sldId="344"/>
            <ac:spMk id="3" creationId="{B2017170-4492-AAD4-6103-447D3EF50454}"/>
          </ac:spMkLst>
        </pc:spChg>
        <pc:spChg chg="del mod">
          <ac:chgData name="Michael Reid" userId="287600f1-a04c-4d74-b9df-0c578d89be74" providerId="ADAL" clId="{2BB19780-1788-43C9-9A39-6FDC1C856D95}" dt="2024-10-24T17:23:05.388" v="90"/>
          <ac:spMkLst>
            <pc:docMk/>
            <pc:sldMk cId="129429061" sldId="344"/>
            <ac:spMk id="6" creationId="{A6CFA30C-97B3-DAAC-3472-4E6FC2ECF4B0}"/>
          </ac:spMkLst>
        </pc:spChg>
      </pc:sldChg>
      <pc:sldChg chg="addSp delSp modSp add mod">
        <pc:chgData name="Michael Reid" userId="287600f1-a04c-4d74-b9df-0c578d89be74" providerId="ADAL" clId="{2BB19780-1788-43C9-9A39-6FDC1C856D95}" dt="2024-10-28T13:56:12.596" v="1706" actId="14100"/>
        <pc:sldMkLst>
          <pc:docMk/>
          <pc:sldMk cId="260484038" sldId="345"/>
        </pc:sldMkLst>
        <pc:spChg chg="mod">
          <ac:chgData name="Michael Reid" userId="287600f1-a04c-4d74-b9df-0c578d89be74" providerId="ADAL" clId="{2BB19780-1788-43C9-9A39-6FDC1C856D95}" dt="2024-10-24T17:23:28.482" v="106" actId="20577"/>
          <ac:spMkLst>
            <pc:docMk/>
            <pc:sldMk cId="260484038" sldId="345"/>
            <ac:spMk id="3" creationId="{B2017170-4492-AAD4-6103-447D3EF50454}"/>
          </ac:spMkLst>
        </pc:spChg>
        <pc:spChg chg="add del mod">
          <ac:chgData name="Michael Reid" userId="287600f1-a04c-4d74-b9df-0c578d89be74" providerId="ADAL" clId="{2BB19780-1788-43C9-9A39-6FDC1C856D95}" dt="2024-10-28T13:50:30.803" v="1686"/>
          <ac:spMkLst>
            <pc:docMk/>
            <pc:sldMk cId="260484038" sldId="345"/>
            <ac:spMk id="4" creationId="{BBAC9542-23B5-724D-46FB-14C4E21C3983}"/>
          </ac:spMkLst>
        </pc:spChg>
        <pc:spChg chg="add del mod">
          <ac:chgData name="Michael Reid" userId="287600f1-a04c-4d74-b9df-0c578d89be74" providerId="ADAL" clId="{2BB19780-1788-43C9-9A39-6FDC1C856D95}" dt="2024-10-28T13:55:47.890" v="1699"/>
          <ac:spMkLst>
            <pc:docMk/>
            <pc:sldMk cId="260484038" sldId="345"/>
            <ac:spMk id="6" creationId="{960E4FC2-1C5E-B5D6-6AD5-79CA401BDD38}"/>
          </ac:spMkLst>
        </pc:spChg>
        <pc:picChg chg="add mod">
          <ac:chgData name="Michael Reid" userId="287600f1-a04c-4d74-b9df-0c578d89be74" providerId="ADAL" clId="{2BB19780-1788-43C9-9A39-6FDC1C856D95}" dt="2024-10-28T13:55:42.585" v="1695" actId="1076"/>
          <ac:picMkLst>
            <pc:docMk/>
            <pc:sldMk cId="260484038" sldId="345"/>
            <ac:picMk id="5" creationId="{C621DA92-2F2F-9C85-E3AB-6A3C3D070D57}"/>
          </ac:picMkLst>
        </pc:picChg>
        <pc:picChg chg="add del mod">
          <ac:chgData name="Michael Reid" userId="287600f1-a04c-4d74-b9df-0c578d89be74" providerId="ADAL" clId="{2BB19780-1788-43C9-9A39-6FDC1C856D95}" dt="2024-10-28T13:55:47.887" v="1697" actId="478"/>
          <ac:picMkLst>
            <pc:docMk/>
            <pc:sldMk cId="260484038" sldId="345"/>
            <ac:picMk id="8" creationId="{3D28527E-FBC7-8292-7679-82F857015B85}"/>
          </ac:picMkLst>
        </pc:picChg>
        <pc:picChg chg="add mod">
          <ac:chgData name="Michael Reid" userId="287600f1-a04c-4d74-b9df-0c578d89be74" providerId="ADAL" clId="{2BB19780-1788-43C9-9A39-6FDC1C856D95}" dt="2024-10-28T13:56:12.596" v="1706" actId="14100"/>
          <ac:picMkLst>
            <pc:docMk/>
            <pc:sldMk cId="260484038" sldId="345"/>
            <ac:picMk id="10" creationId="{0D295EE4-E618-C38D-B334-5D6FBAFE8231}"/>
          </ac:picMkLst>
        </pc:picChg>
      </pc:sldChg>
      <pc:sldChg chg="delSp add del setBg delDesignElem">
        <pc:chgData name="Michael Reid" userId="287600f1-a04c-4d74-b9df-0c578d89be74" providerId="ADAL" clId="{2BB19780-1788-43C9-9A39-6FDC1C856D95}" dt="2024-10-24T17:34:04.454" v="270" actId="47"/>
        <pc:sldMkLst>
          <pc:docMk/>
          <pc:sldMk cId="895128398" sldId="346"/>
        </pc:sldMkLst>
        <pc:spChg chg="del">
          <ac:chgData name="Michael Reid" userId="287600f1-a04c-4d74-b9df-0c578d89be74" providerId="ADAL" clId="{2BB19780-1788-43C9-9A39-6FDC1C856D95}" dt="2024-10-24T17:33:53.951" v="268"/>
          <ac:spMkLst>
            <pc:docMk/>
            <pc:sldMk cId="895128398" sldId="346"/>
            <ac:spMk id="16" creationId="{C7D023E4-8DE1-436E-9847-ED6A4B4B04FD}"/>
          </ac:spMkLst>
        </pc:spChg>
        <pc:spChg chg="del">
          <ac:chgData name="Michael Reid" userId="287600f1-a04c-4d74-b9df-0c578d89be74" providerId="ADAL" clId="{2BB19780-1788-43C9-9A39-6FDC1C856D95}" dt="2024-10-24T17:33:53.951" v="268"/>
          <ac:spMkLst>
            <pc:docMk/>
            <pc:sldMk cId="895128398" sldId="346"/>
            <ac:spMk id="25" creationId="{8B2B1708-8CE4-4A20-94F5-55118AE2CBD7}"/>
          </ac:spMkLst>
        </pc:spChg>
        <pc:grpChg chg="del">
          <ac:chgData name="Michael Reid" userId="287600f1-a04c-4d74-b9df-0c578d89be74" providerId="ADAL" clId="{2BB19780-1788-43C9-9A39-6FDC1C856D95}" dt="2024-10-24T17:33:53.951" v="268"/>
          <ac:grpSpMkLst>
            <pc:docMk/>
            <pc:sldMk cId="895128398" sldId="346"/>
            <ac:grpSpMk id="17" creationId="{E27AF472-EAE3-4572-AB69-B92BD10DBC6D}"/>
          </ac:grpSpMkLst>
        </pc:grpChg>
        <pc:grpChg chg="del">
          <ac:chgData name="Michael Reid" userId="287600f1-a04c-4d74-b9df-0c578d89be74" providerId="ADAL" clId="{2BB19780-1788-43C9-9A39-6FDC1C856D95}" dt="2024-10-24T17:33:53.951" v="268"/>
          <ac:grpSpMkLst>
            <pc:docMk/>
            <pc:sldMk cId="895128398" sldId="346"/>
            <ac:grpSpMk id="26" creationId="{1F9866A9-B167-4D75-8F7F-360025AD6B43}"/>
          </ac:grpSpMkLst>
        </pc:grpChg>
      </pc:sldChg>
      <pc:sldChg chg="modSp add mod">
        <pc:chgData name="Michael Reid" userId="287600f1-a04c-4d74-b9df-0c578d89be74" providerId="ADAL" clId="{2BB19780-1788-43C9-9A39-6FDC1C856D95}" dt="2024-10-24T17:34:50.853" v="291" actId="20577"/>
        <pc:sldMkLst>
          <pc:docMk/>
          <pc:sldMk cId="1375184399" sldId="347"/>
        </pc:sldMkLst>
        <pc:spChg chg="mod">
          <ac:chgData name="Michael Reid" userId="287600f1-a04c-4d74-b9df-0c578d89be74" providerId="ADAL" clId="{2BB19780-1788-43C9-9A39-6FDC1C856D95}" dt="2024-10-24T17:34:50.853" v="291" actId="20577"/>
          <ac:spMkLst>
            <pc:docMk/>
            <pc:sldMk cId="1375184399" sldId="347"/>
            <ac:spMk id="6" creationId="{5E4D6B09-0B17-0384-0856-0CF101D9E6BB}"/>
          </ac:spMkLst>
        </pc:spChg>
        <pc:spChg chg="mod">
          <ac:chgData name="Michael Reid" userId="287600f1-a04c-4d74-b9df-0c578d89be74" providerId="ADAL" clId="{2BB19780-1788-43C9-9A39-6FDC1C856D95}" dt="2024-10-24T17:34:34.613" v="272"/>
          <ac:spMkLst>
            <pc:docMk/>
            <pc:sldMk cId="1375184399" sldId="347"/>
            <ac:spMk id="7" creationId="{5430EE3E-D561-77D8-98E7-07BBABAB0580}"/>
          </ac:spMkLst>
        </pc:spChg>
        <pc:picChg chg="mod">
          <ac:chgData name="Michael Reid" userId="287600f1-a04c-4d74-b9df-0c578d89be74" providerId="ADAL" clId="{2BB19780-1788-43C9-9A39-6FDC1C856D95}" dt="2024-10-24T17:34:39.370" v="273" actId="1076"/>
          <ac:picMkLst>
            <pc:docMk/>
            <pc:sldMk cId="1375184399" sldId="347"/>
            <ac:picMk id="12" creationId="{7627DE7A-A112-7720-D72A-60304A71E6FE}"/>
          </ac:picMkLst>
        </pc:picChg>
      </pc:sldChg>
      <pc:sldChg chg="addSp delSp modSp add mod">
        <pc:chgData name="Michael Reid" userId="287600f1-a04c-4d74-b9df-0c578d89be74" providerId="ADAL" clId="{2BB19780-1788-43C9-9A39-6FDC1C856D95}" dt="2024-10-28T18:05:09.005" v="2719" actId="20577"/>
        <pc:sldMkLst>
          <pc:docMk/>
          <pc:sldMk cId="1466256635" sldId="348"/>
        </pc:sldMkLst>
        <pc:spChg chg="mod">
          <ac:chgData name="Michael Reid" userId="287600f1-a04c-4d74-b9df-0c578d89be74" providerId="ADAL" clId="{2BB19780-1788-43C9-9A39-6FDC1C856D95}" dt="2024-10-24T18:37:33.895" v="875" actId="1076"/>
          <ac:spMkLst>
            <pc:docMk/>
            <pc:sldMk cId="1466256635" sldId="348"/>
            <ac:spMk id="3" creationId="{B2017170-4492-AAD4-6103-447D3EF50454}"/>
          </ac:spMkLst>
        </pc:spChg>
        <pc:spChg chg="del">
          <ac:chgData name="Michael Reid" userId="287600f1-a04c-4d74-b9df-0c578d89be74" providerId="ADAL" clId="{2BB19780-1788-43C9-9A39-6FDC1C856D95}" dt="2024-10-24T18:29:39.582" v="841" actId="478"/>
          <ac:spMkLst>
            <pc:docMk/>
            <pc:sldMk cId="1466256635" sldId="348"/>
            <ac:spMk id="4" creationId="{BBAC9542-23B5-724D-46FB-14C4E21C3983}"/>
          </ac:spMkLst>
        </pc:spChg>
        <pc:spChg chg="add mod">
          <ac:chgData name="Michael Reid" userId="287600f1-a04c-4d74-b9df-0c578d89be74" providerId="ADAL" clId="{2BB19780-1788-43C9-9A39-6FDC1C856D95}" dt="2024-10-28T18:05:09.005" v="2719" actId="20577"/>
          <ac:spMkLst>
            <pc:docMk/>
            <pc:sldMk cId="1466256635" sldId="348"/>
            <ac:spMk id="5" creationId="{1FB3F29B-BBE1-BCC8-3B85-4C126261FF2D}"/>
          </ac:spMkLst>
        </pc:spChg>
        <pc:spChg chg="del mod">
          <ac:chgData name="Michael Reid" userId="287600f1-a04c-4d74-b9df-0c578d89be74" providerId="ADAL" clId="{2BB19780-1788-43C9-9A39-6FDC1C856D95}" dt="2024-10-24T18:29:39.588" v="843"/>
          <ac:spMkLst>
            <pc:docMk/>
            <pc:sldMk cId="1466256635" sldId="348"/>
            <ac:spMk id="6" creationId="{960E4FC2-1C5E-B5D6-6AD5-79CA401BDD38}"/>
          </ac:spMkLst>
        </pc:spChg>
        <pc:spChg chg="add mod">
          <ac:chgData name="Michael Reid" userId="287600f1-a04c-4d74-b9df-0c578d89be74" providerId="ADAL" clId="{2BB19780-1788-43C9-9A39-6FDC1C856D95}" dt="2024-10-24T18:43:16.252" v="1054" actId="1076"/>
          <ac:spMkLst>
            <pc:docMk/>
            <pc:sldMk cId="1466256635" sldId="348"/>
            <ac:spMk id="8" creationId="{46236B32-DDC5-37A1-8442-090FD0F6EF74}"/>
          </ac:spMkLst>
        </pc:spChg>
        <pc:picChg chg="add del mod">
          <ac:chgData name="Michael Reid" userId="287600f1-a04c-4d74-b9df-0c578d89be74" providerId="ADAL" clId="{2BB19780-1788-43C9-9A39-6FDC1C856D95}" dt="2024-10-24T18:37:03.608" v="868" actId="478"/>
          <ac:picMkLst>
            <pc:docMk/>
            <pc:sldMk cId="1466256635" sldId="348"/>
            <ac:picMk id="1026" creationId="{939C09FB-0CD5-F137-33A2-54C3DF448CB7}"/>
          </ac:picMkLst>
        </pc:picChg>
        <pc:picChg chg="add del mod">
          <ac:chgData name="Michael Reid" userId="287600f1-a04c-4d74-b9df-0c578d89be74" providerId="ADAL" clId="{2BB19780-1788-43C9-9A39-6FDC1C856D95}" dt="2024-10-24T18:36:56.380" v="864" actId="478"/>
          <ac:picMkLst>
            <pc:docMk/>
            <pc:sldMk cId="1466256635" sldId="348"/>
            <ac:picMk id="1028" creationId="{7D4DD3F4-7F0E-0DB3-4A56-AE0DB4B9754C}"/>
          </ac:picMkLst>
        </pc:picChg>
        <pc:picChg chg="add del mod">
          <ac:chgData name="Michael Reid" userId="287600f1-a04c-4d74-b9df-0c578d89be74" providerId="ADAL" clId="{2BB19780-1788-43C9-9A39-6FDC1C856D95}" dt="2024-10-24T18:34:56.269" v="860" actId="478"/>
          <ac:picMkLst>
            <pc:docMk/>
            <pc:sldMk cId="1466256635" sldId="348"/>
            <ac:picMk id="1030" creationId="{3620095B-AC1D-1BED-6CBE-B3484110A902}"/>
          </ac:picMkLst>
        </pc:picChg>
        <pc:picChg chg="add mod">
          <ac:chgData name="Michael Reid" userId="287600f1-a04c-4d74-b9df-0c578d89be74" providerId="ADAL" clId="{2BB19780-1788-43C9-9A39-6FDC1C856D95}" dt="2024-10-24T18:40:51.417" v="936" actId="1076"/>
          <ac:picMkLst>
            <pc:docMk/>
            <pc:sldMk cId="1466256635" sldId="348"/>
            <ac:picMk id="1032" creationId="{9C193F55-FE11-3757-EF7E-0E4FD2029254}"/>
          </ac:picMkLst>
        </pc:picChg>
        <pc:picChg chg="add mod">
          <ac:chgData name="Michael Reid" userId="287600f1-a04c-4d74-b9df-0c578d89be74" providerId="ADAL" clId="{2BB19780-1788-43C9-9A39-6FDC1C856D95}" dt="2024-10-24T18:40:45.711" v="935" actId="1076"/>
          <ac:picMkLst>
            <pc:docMk/>
            <pc:sldMk cId="1466256635" sldId="348"/>
            <ac:picMk id="1034" creationId="{23540651-D453-B123-BBD1-BEDBBD80A9F6}"/>
          </ac:picMkLst>
        </pc:picChg>
        <pc:picChg chg="add mod">
          <ac:chgData name="Michael Reid" userId="287600f1-a04c-4d74-b9df-0c578d89be74" providerId="ADAL" clId="{2BB19780-1788-43C9-9A39-6FDC1C856D95}" dt="2024-10-24T18:40:55.777" v="937" actId="1076"/>
          <ac:picMkLst>
            <pc:docMk/>
            <pc:sldMk cId="1466256635" sldId="348"/>
            <ac:picMk id="1036" creationId="{1C3BA1BB-337C-A167-9534-502878BA6AD2}"/>
          </ac:picMkLst>
        </pc:picChg>
      </pc:sldChg>
      <pc:sldChg chg="delSp modSp add mod">
        <pc:chgData name="Michael Reid" userId="287600f1-a04c-4d74-b9df-0c578d89be74" providerId="ADAL" clId="{2BB19780-1788-43C9-9A39-6FDC1C856D95}" dt="2024-10-24T20:03:22.522" v="1635"/>
        <pc:sldMkLst>
          <pc:docMk/>
          <pc:sldMk cId="1039569443" sldId="349"/>
        </pc:sldMkLst>
        <pc:spChg chg="del mod">
          <ac:chgData name="Michael Reid" userId="287600f1-a04c-4d74-b9df-0c578d89be74" providerId="ADAL" clId="{2BB19780-1788-43C9-9A39-6FDC1C856D95}" dt="2024-10-24T20:03:22.522" v="1635"/>
          <ac:spMkLst>
            <pc:docMk/>
            <pc:sldMk cId="1039569443" sldId="349"/>
            <ac:spMk id="5" creationId="{94E807FD-499F-6720-0731-4078BBADFFFC}"/>
          </ac:spMkLst>
        </pc:spChg>
      </pc:sldChg>
      <pc:sldChg chg="delSp modSp add mod">
        <pc:chgData name="Michael Reid" userId="287600f1-a04c-4d74-b9df-0c578d89be74" providerId="ADAL" clId="{2BB19780-1788-43C9-9A39-6FDC1C856D95}" dt="2024-10-28T18:06:05.640" v="2732" actId="20577"/>
        <pc:sldMkLst>
          <pc:docMk/>
          <pc:sldMk cId="3571263599" sldId="350"/>
        </pc:sldMkLst>
        <pc:spChg chg="del mod">
          <ac:chgData name="Michael Reid" userId="287600f1-a04c-4d74-b9df-0c578d89be74" providerId="ADAL" clId="{2BB19780-1788-43C9-9A39-6FDC1C856D95}" dt="2024-10-28T15:05:23.564" v="1737"/>
          <ac:spMkLst>
            <pc:docMk/>
            <pc:sldMk cId="3571263599" sldId="350"/>
            <ac:spMk id="6" creationId="{5E4D6B09-0B17-0384-0856-0CF101D9E6BB}"/>
          </ac:spMkLst>
        </pc:spChg>
        <pc:spChg chg="mod">
          <ac:chgData name="Michael Reid" userId="287600f1-a04c-4d74-b9df-0c578d89be74" providerId="ADAL" clId="{2BB19780-1788-43C9-9A39-6FDC1C856D95}" dt="2024-10-28T15:31:46.210" v="1880" actId="1076"/>
          <ac:spMkLst>
            <pc:docMk/>
            <pc:sldMk cId="3571263599" sldId="350"/>
            <ac:spMk id="7" creationId="{5430EE3E-D561-77D8-98E7-07BBABAB0580}"/>
          </ac:spMkLst>
        </pc:spChg>
        <pc:spChg chg="mod">
          <ac:chgData name="Michael Reid" userId="287600f1-a04c-4d74-b9df-0c578d89be74" providerId="ADAL" clId="{2BB19780-1788-43C9-9A39-6FDC1C856D95}" dt="2024-10-28T18:06:05.640" v="2732" actId="20577"/>
          <ac:spMkLst>
            <pc:docMk/>
            <pc:sldMk cId="3571263599" sldId="350"/>
            <ac:spMk id="11" creationId="{C9410716-29F7-B7AB-D478-AD3761C7E841}"/>
          </ac:spMkLst>
        </pc:spChg>
        <pc:picChg chg="del">
          <ac:chgData name="Michael Reid" userId="287600f1-a04c-4d74-b9df-0c578d89be74" providerId="ADAL" clId="{2BB19780-1788-43C9-9A39-6FDC1C856D95}" dt="2024-10-28T15:05:27.883" v="1740" actId="478"/>
          <ac:picMkLst>
            <pc:docMk/>
            <pc:sldMk cId="3571263599" sldId="350"/>
            <ac:picMk id="2" creationId="{CCB7C5A5-4771-D740-58C3-CF852262E264}"/>
          </ac:picMkLst>
        </pc:picChg>
        <pc:picChg chg="del">
          <ac:chgData name="Michael Reid" userId="287600f1-a04c-4d74-b9df-0c578d89be74" providerId="ADAL" clId="{2BB19780-1788-43C9-9A39-6FDC1C856D95}" dt="2024-10-28T15:05:26.230" v="1738" actId="478"/>
          <ac:picMkLst>
            <pc:docMk/>
            <pc:sldMk cId="3571263599" sldId="350"/>
            <ac:picMk id="9" creationId="{92A16D89-D71E-E04D-9E7B-95A69DDEDFE9}"/>
          </ac:picMkLst>
        </pc:picChg>
        <pc:picChg chg="del">
          <ac:chgData name="Michael Reid" userId="287600f1-a04c-4d74-b9df-0c578d89be74" providerId="ADAL" clId="{2BB19780-1788-43C9-9A39-6FDC1C856D95}" dt="2024-10-28T15:05:23.557" v="1735" actId="478"/>
          <ac:picMkLst>
            <pc:docMk/>
            <pc:sldMk cId="3571263599" sldId="350"/>
            <ac:picMk id="12" creationId="{7627DE7A-A112-7720-D72A-60304A71E6FE}"/>
          </ac:picMkLst>
        </pc:picChg>
        <pc:picChg chg="del">
          <ac:chgData name="Michael Reid" userId="287600f1-a04c-4d74-b9df-0c578d89be74" providerId="ADAL" clId="{2BB19780-1788-43C9-9A39-6FDC1C856D95}" dt="2024-10-28T15:05:27.135" v="1739" actId="478"/>
          <ac:picMkLst>
            <pc:docMk/>
            <pc:sldMk cId="3571263599" sldId="350"/>
            <ac:picMk id="13" creationId="{851A4E68-6CBC-4E51-D544-CB1DBF3BB8A1}"/>
          </ac:picMkLst>
        </pc:picChg>
      </pc:sldChg>
      <pc:sldChg chg="add del">
        <pc:chgData name="Michael Reid" userId="287600f1-a04c-4d74-b9df-0c578d89be74" providerId="ADAL" clId="{2BB19780-1788-43C9-9A39-6FDC1C856D95}" dt="2024-10-28T15:03:57.248" v="1708" actId="2696"/>
        <pc:sldMkLst>
          <pc:docMk/>
          <pc:sldMk cId="3814697013" sldId="350"/>
        </pc:sldMkLst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60936C9-4585-430E-BF32-BEA5BD7F2E42}" type="datetimeFigureOut">
              <a:rPr lang="en-US" smtClean="0"/>
              <a:t>10/28/2024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2FED176-D6C4-494E-A543-B67265926D9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5235961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2FED176-D6C4-494E-A543-B67265926D9D}" type="slidenum">
              <a:rPr lang="en-US" smtClean="0"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8351775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2FED176-D6C4-494E-A543-B67265926D9D}" type="slidenum">
              <a:rPr lang="en-US" smtClean="0"/>
              <a:t>17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6847594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68AAA33-7658-99B5-AA62-214BF255ED7F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4A1C6F-ADE5-295B-83C1-EC34350DC09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CA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1ACA6DB-AC4E-F28F-BBDA-4619A236F56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A30F0A-5C22-4880-8E7B-4336C2DE0B4F}" type="datetimeFigureOut">
              <a:rPr lang="en-CA" smtClean="0"/>
              <a:t>2024-10-28</a:t>
            </a:fld>
            <a:endParaRPr lang="en-CA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7486B13-6A86-9A83-5157-F18BEDCB318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F320ABF-C746-93BF-A367-64C49620AD3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6B8E0-2746-4AC5-A99D-1C73BF4D8DDD}" type="slidenum">
              <a:rPr lang="en-CA" smtClean="0"/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144963793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17D7A36-BC14-FCE1-5F4C-3EA812A2961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2C1A2D5A-F17E-7DB4-BF18-79201904F1E7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D5573C7-E2A3-BA9C-4CC2-463F37A1664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A30F0A-5C22-4880-8E7B-4336C2DE0B4F}" type="datetimeFigureOut">
              <a:rPr lang="en-CA" smtClean="0"/>
              <a:t>2024-10-28</a:t>
            </a:fld>
            <a:endParaRPr lang="en-CA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4DC737C-835B-9C9E-9EA2-1A630070C35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9EA4F38-265B-15F7-AB76-6177827285F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6B8E0-2746-4AC5-A99D-1C73BF4D8DDD}" type="slidenum">
              <a:rPr lang="en-CA" smtClean="0"/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330141547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A84F3E5E-7578-0C9D-4C43-6FD19BB803A6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296252A6-000F-23B6-6342-02A68070B4AC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5F36E8E-EFAB-4C5E-6B7C-C3CD07AFD85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A30F0A-5C22-4880-8E7B-4336C2DE0B4F}" type="datetimeFigureOut">
              <a:rPr lang="en-CA" smtClean="0"/>
              <a:t>2024-10-28</a:t>
            </a:fld>
            <a:endParaRPr lang="en-CA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C53E80B-CA20-E834-0A2B-59451AD6E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D3D1F0C-4000-CF55-E829-F57AD91CE7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6B8E0-2746-4AC5-A99D-1C73BF4D8DDD}" type="slidenum">
              <a:rPr lang="en-CA" smtClean="0"/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285619445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EC19FE7-1B01-90F6-F148-B1EEEBF80C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D0491E8-E6CD-40E0-25D4-7BEEE65F38B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15FBFE3-7825-B59E-F555-20B73E9B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A30F0A-5C22-4880-8E7B-4336C2DE0B4F}" type="datetimeFigureOut">
              <a:rPr lang="en-CA" smtClean="0"/>
              <a:t>2024-10-28</a:t>
            </a:fld>
            <a:endParaRPr lang="en-CA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000BDA8-1AC2-4CEB-4A8B-0F41B2ACEDF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D90E717-5DEF-F23E-D4D2-34632ACEE47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6B8E0-2746-4AC5-A99D-1C73BF4D8DDD}" type="slidenum">
              <a:rPr lang="en-CA" smtClean="0"/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71167553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F8E1117-9DA1-5CC5-5223-634DD7C55E9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DEFC768-E6E5-D095-5A56-D20F8997209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06A0019-ED90-1C27-AE5B-B7E6A719D9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A30F0A-5C22-4880-8E7B-4336C2DE0B4F}" type="datetimeFigureOut">
              <a:rPr lang="en-CA" smtClean="0"/>
              <a:t>2024-10-28</a:t>
            </a:fld>
            <a:endParaRPr lang="en-CA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8CCBA62-86A0-F5D5-E03E-DF29D0DC805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DE9EC28-9AF9-AE1C-A41C-C680DF3B9F4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6B8E0-2746-4AC5-A99D-1C73BF4D8DDD}" type="slidenum">
              <a:rPr lang="en-CA" smtClean="0"/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378856479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0DDAD61-6DE9-EBB5-6ADA-E1D6497FECF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2FC305B-DD54-F2EF-3968-CC3971113DC5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DD0199F-587C-290A-27EA-0DA8590E905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5108AD48-6E48-255E-BC85-3B73DD10D6A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A30F0A-5C22-4880-8E7B-4336C2DE0B4F}" type="datetimeFigureOut">
              <a:rPr lang="en-CA" smtClean="0"/>
              <a:t>2024-10-28</a:t>
            </a:fld>
            <a:endParaRPr lang="en-C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94FE33A-6771-A138-D06E-C52DB9BE4C5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A5A3719-7387-F9F1-01D7-9515C2692D1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6B8E0-2746-4AC5-A99D-1C73BF4D8DDD}" type="slidenum">
              <a:rPr lang="en-CA" smtClean="0"/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319146945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FFF8BBC-FEE7-C2B1-419C-E1ACF522F74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689615E-0D54-72B7-E9D5-16840B6A932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7B8DA0F1-DB8E-ECCA-B6FD-FFB72947CDC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4BC6897F-1D66-6B56-9609-097B9947B7E4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F8D851D9-2065-D525-748A-6CC3406AB123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9919193D-B180-D7FC-0357-8B3714CBEA3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A30F0A-5C22-4880-8E7B-4336C2DE0B4F}" type="datetimeFigureOut">
              <a:rPr lang="en-CA" smtClean="0"/>
              <a:t>2024-10-28</a:t>
            </a:fld>
            <a:endParaRPr lang="en-CA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BC16BEE6-1FA8-7272-85F6-D176986E97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CDB7BE65-C341-6219-6448-3076209E50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6B8E0-2746-4AC5-A99D-1C73BF4D8DDD}" type="slidenum">
              <a:rPr lang="en-CA" smtClean="0"/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102130401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95757A-4550-0140-B1C8-E1F372E2CE8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DE2F2EA0-C197-E265-1839-9F1DC1DF18B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A30F0A-5C22-4880-8E7B-4336C2DE0B4F}" type="datetimeFigureOut">
              <a:rPr lang="en-CA" smtClean="0"/>
              <a:t>2024-10-28</a:t>
            </a:fld>
            <a:endParaRPr lang="en-CA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07B842A-0ED4-79DD-BD92-D5DBED9113A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49F29B7-CF09-C8EA-AE7C-BCFD6E8E2E4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6B8E0-2746-4AC5-A99D-1C73BF4D8DDD}" type="slidenum">
              <a:rPr lang="en-CA" smtClean="0"/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39543503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1949CF4-656F-CF14-BEE9-A6A102BD630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A30F0A-5C22-4880-8E7B-4336C2DE0B4F}" type="datetimeFigureOut">
              <a:rPr lang="en-CA" smtClean="0"/>
              <a:t>2024-10-28</a:t>
            </a:fld>
            <a:endParaRPr lang="en-CA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42EF1C33-96D4-5C9D-425F-A180CF051A6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1C51F32-7907-CB00-0F28-D06C195F3C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6B8E0-2746-4AC5-A99D-1C73BF4D8DDD}" type="slidenum">
              <a:rPr lang="en-CA" smtClean="0"/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364836130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2714871-DF69-5D11-1A4B-F013C5594CE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BBB37CF-AD1D-DF03-D104-6F39C4AFA7A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20F851CC-6B10-F2D6-D4C7-8F5AFA1DDED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FB6A8A5-271B-8B24-6043-1C60C29E474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A30F0A-5C22-4880-8E7B-4336C2DE0B4F}" type="datetimeFigureOut">
              <a:rPr lang="en-CA" smtClean="0"/>
              <a:t>2024-10-28</a:t>
            </a:fld>
            <a:endParaRPr lang="en-C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E37F47F-AAB6-1AD0-EF40-3B851411D58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C20A06-B021-D6BF-047F-B3E24AA421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6B8E0-2746-4AC5-A99D-1C73BF4D8DDD}" type="slidenum">
              <a:rPr lang="en-CA" smtClean="0"/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298526237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244C9E0-1C74-C01D-23F5-42915E6154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1E3F224-5C71-E072-6E23-1A75886EAEE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CA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D5DF314-9609-A406-1F1F-294E1B37935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B1FD6A7-BA0E-4CCC-B8C7-251F548F96B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A30F0A-5C22-4880-8E7B-4336C2DE0B4F}" type="datetimeFigureOut">
              <a:rPr lang="en-CA" smtClean="0"/>
              <a:t>2024-10-28</a:t>
            </a:fld>
            <a:endParaRPr lang="en-C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B4F4E02-0695-1162-6B6A-51B2B00665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49A3E01-C777-EEE3-84DB-3B12F581972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6B8E0-2746-4AC5-A99D-1C73BF4D8DDD}" type="slidenum">
              <a:rPr lang="en-CA" smtClean="0"/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314720748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1269A1A-F4AF-5FD3-CA79-D93AE125EE9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91813F4-4B81-4556-6C59-BEFA513B6EF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49ADAD8-7BB1-54A4-130D-EDCD16983854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5A30F0A-5C22-4880-8E7B-4336C2DE0B4F}" type="datetimeFigureOut">
              <a:rPr lang="en-CA" smtClean="0"/>
              <a:t>2024-10-28</a:t>
            </a:fld>
            <a:endParaRPr lang="en-CA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D119A1B-D16E-9943-AE78-B140B7DA47A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CA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68AA276-4DD8-19B8-E025-E98C9E5E619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3C6B8E0-2746-4AC5-A99D-1C73BF4D8DDD}" type="slidenum">
              <a:rPr lang="en-CA" smtClean="0"/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12039683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7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2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26.png"/><Relationship Id="rId4" Type="http://schemas.openxmlformats.org/officeDocument/2006/relationships/image" Target="../media/image25.png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7" Type="http://schemas.openxmlformats.org/officeDocument/2006/relationships/image" Target="../media/image3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0.png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.emf"/><Relationship Id="rId5" Type="http://schemas.openxmlformats.org/officeDocument/2006/relationships/image" Target="../media/image5.png"/><Relationship Id="rId4" Type="http://schemas.openxmlformats.org/officeDocument/2006/relationships/image" Target="../media/image4.emf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AF4B7500-5866-5B63-5C6F-14E2AD9827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184457" y="409159"/>
            <a:ext cx="4730214" cy="4110030"/>
          </a:xfrm>
          <a:prstGeom prst="rect">
            <a:avLst/>
          </a:prstGeom>
        </p:spPr>
      </p:pic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13015" y="754716"/>
            <a:ext cx="6255055" cy="3147578"/>
          </a:xfrm>
        </p:spPr>
        <p:txBody>
          <a:bodyPr anchor="ctr">
            <a:normAutofit/>
          </a:bodyPr>
          <a:lstStyle/>
          <a:p>
            <a:pPr algn="l">
              <a:lnSpc>
                <a:spcPct val="100000"/>
              </a:lnSpc>
              <a:spcBef>
                <a:spcPts val="0"/>
              </a:spcBef>
            </a:pPr>
            <a:r>
              <a:rPr lang="en-CA" sz="2400" b="1" i="0" u="none" strike="noStrike" kern="1200" baseline="0" dirty="0">
                <a:solidFill>
                  <a:srgbClr val="000000"/>
                </a:solidFill>
                <a:latin typeface="Arial" panose="020B0604020202020204" pitchFamily="34" charset="0"/>
              </a:rPr>
              <a:t>OCA </a:t>
            </a:r>
            <a:r>
              <a:rPr lang="en-CA" sz="2400" b="1" dirty="0">
                <a:solidFill>
                  <a:srgbClr val="000000"/>
                </a:solidFill>
                <a:latin typeface="Arial" panose="020B0604020202020204" pitchFamily="34" charset="0"/>
              </a:rPr>
              <a:t>continues to want</a:t>
            </a:r>
            <a:r>
              <a:rPr lang="en-CA" sz="2400" b="1" i="0" u="none" strike="noStrike" kern="1200" baseline="0" dirty="0">
                <a:solidFill>
                  <a:srgbClr val="000000"/>
                </a:solidFill>
                <a:latin typeface="Arial" panose="020B0604020202020204" pitchFamily="34" charset="0"/>
              </a:rPr>
              <a:t> to work with Council, the Town’s Planning Department and its development consultants, and the developers to make Midtown an area with which the whole community can be proud.</a:t>
            </a:r>
          </a:p>
          <a:p>
            <a:pPr algn="l"/>
            <a:endParaRPr lang="en-CA" dirty="0">
              <a:solidFill>
                <a:schemeClr val="tx2"/>
              </a:solidFill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90FC808-CCEF-F09A-69C2-50C8539522F4}"/>
              </a:ext>
            </a:extLst>
          </p:cNvPr>
          <p:cNvSpPr txBox="1"/>
          <p:nvPr/>
        </p:nvSpPr>
        <p:spPr>
          <a:xfrm>
            <a:off x="1398890" y="5114211"/>
            <a:ext cx="7214673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fontAlgn="t"/>
            <a:r>
              <a:rPr lang="en-US" sz="1800" b="1" i="0" u="none" strike="noStrike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Agenda Item 5.1  </a:t>
            </a:r>
            <a:r>
              <a:rPr lang="en-US" sz="1800" b="1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Town initiated Draft Official Plan -                		 Amendment - Midtown Oakville and 			 Community Planning Permit System - Update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9F0DCE1-2C24-5EA8-9AAB-D858C723CBAA}"/>
              </a:ext>
            </a:extLst>
          </p:cNvPr>
          <p:cNvSpPr txBox="1"/>
          <p:nvPr/>
        </p:nvSpPr>
        <p:spPr>
          <a:xfrm>
            <a:off x="429030" y="4511503"/>
            <a:ext cx="6094428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b="1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Tuesday, October 29, 2024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6047079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221548" y="-723604"/>
            <a:ext cx="9522248" cy="4478343"/>
          </a:xfrm>
        </p:spPr>
        <p:txBody>
          <a:bodyPr anchor="ctr">
            <a:norm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BANKRUPTCY RISK</a:t>
            </a:r>
          </a:p>
          <a:p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C621DA92-2F2F-9C85-E3AB-6A3C3D070D5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7810" y="1770672"/>
            <a:ext cx="5187712" cy="3686543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0D295EE4-E618-C38D-B334-5D6FBAFE823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17616" y="1785916"/>
            <a:ext cx="4896575" cy="36221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048403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221548" y="-723604"/>
            <a:ext cx="9522248" cy="4478343"/>
          </a:xfrm>
        </p:spPr>
        <p:txBody>
          <a:bodyPr anchor="ctr">
            <a:norm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BANKRUPTCY RISK</a:t>
            </a:r>
          </a:p>
          <a:p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32" name="Picture 8" descr="Vast majority of Greater Toronto new condo investors losing money every ...">
            <a:extLst>
              <a:ext uri="{FF2B5EF4-FFF2-40B4-BE49-F238E27FC236}">
                <a16:creationId xmlns:a16="http://schemas.microsoft.com/office/drawing/2014/main" id="{9C193F55-FE11-3757-EF7E-0E4FD20292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23746" y="2410591"/>
            <a:ext cx="3336431" cy="24988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4" name="Picture 10" descr="See related image detail. 1,300+ Jenny Crane Stock Photos, Pictures &amp; Royalty-Free Images - iStock">
            <a:extLst>
              <a:ext uri="{FF2B5EF4-FFF2-40B4-BE49-F238E27FC236}">
                <a16:creationId xmlns:a16="http://schemas.microsoft.com/office/drawing/2014/main" id="{23540651-D453-B123-BBD1-BEDBBD80A9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11" y="1396564"/>
            <a:ext cx="2466975" cy="37147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6" name="Picture 12" descr="See related image detail. Premium Photo | High rise building under construction installation of ...">
            <a:extLst>
              <a:ext uri="{FF2B5EF4-FFF2-40B4-BE49-F238E27FC236}">
                <a16:creationId xmlns:a16="http://schemas.microsoft.com/office/drawing/2014/main" id="{1C3BA1BB-337C-A167-9534-502878BA6A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22699" y="2441775"/>
            <a:ext cx="3762734" cy="24988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1FB3F29B-BBE1-BCC8-3B85-4C126261FF2D}"/>
              </a:ext>
            </a:extLst>
          </p:cNvPr>
          <p:cNvSpPr txBox="1"/>
          <p:nvPr/>
        </p:nvSpPr>
        <p:spPr>
          <a:xfrm>
            <a:off x="3806358" y="1353970"/>
            <a:ext cx="7979203" cy="72705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CA" sz="2000" b="1" kern="1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We do not want a Town of partially completed towers if developers go bankrupt.</a:t>
            </a:r>
            <a:endParaRPr lang="en-US" sz="2000" b="1" kern="1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6236B32-DDC5-37A1-8442-090FD0F6EF74}"/>
              </a:ext>
            </a:extLst>
          </p:cNvPr>
          <p:cNvSpPr txBox="1"/>
          <p:nvPr/>
        </p:nvSpPr>
        <p:spPr>
          <a:xfrm>
            <a:off x="3380804" y="5204609"/>
            <a:ext cx="8283790" cy="3977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CA" sz="2000" b="1" kern="1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What are the financial risks to Oakville if developers go bankrupt?</a:t>
            </a:r>
            <a:endParaRPr lang="en-US" sz="2000" b="1" kern="1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66256635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210130" y="635250"/>
            <a:ext cx="9522248" cy="4478343"/>
          </a:xfrm>
        </p:spPr>
        <p:txBody>
          <a:bodyPr anchor="ctr">
            <a:normAutofit/>
          </a:bodyPr>
          <a:lstStyle/>
          <a:p>
            <a:r>
              <a:rPr lang="en-US" sz="3000" b="1" dirty="0">
                <a:latin typeface="Arial" panose="020B0604020202020204" pitchFamily="34" charset="0"/>
                <a:cs typeface="Arial" panose="020B0604020202020204" pitchFamily="34" charset="0"/>
              </a:rPr>
              <a:t>AFFORDABLE HOUSING</a:t>
            </a:r>
          </a:p>
          <a:p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 algn="l">
              <a:buFont typeface="Arial" panose="020B0604020202020204" pitchFamily="34" charset="0"/>
              <a:buChar char="•"/>
            </a:pPr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 algn="l">
              <a:buFont typeface="Arial" panose="020B0604020202020204" pitchFamily="34" charset="0"/>
              <a:buChar char="•"/>
            </a:pP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BC66735-3DA1-ED82-5F73-E393E183738F}"/>
              </a:ext>
            </a:extLst>
          </p:cNvPr>
          <p:cNvSpPr txBox="1"/>
          <p:nvPr/>
        </p:nvSpPr>
        <p:spPr>
          <a:xfrm>
            <a:off x="961480" y="-1166660"/>
            <a:ext cx="11206809" cy="4382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lnSpc>
                <a:spcPct val="120000"/>
              </a:lnSpc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 algn="l">
              <a:lnSpc>
                <a:spcPct val="12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>
              <a:lnSpc>
                <a:spcPct val="120000"/>
              </a:lnSpc>
              <a:spcBef>
                <a:spcPts val="0"/>
              </a:spcBef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9C70550-68B4-E505-94CD-78C93C9727A0}"/>
              </a:ext>
            </a:extLst>
          </p:cNvPr>
          <p:cNvSpPr txBox="1"/>
          <p:nvPr/>
        </p:nvSpPr>
        <p:spPr>
          <a:xfrm>
            <a:off x="-1376500" y="3548608"/>
            <a:ext cx="9498423" cy="3977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ctr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CA" sz="2000" b="1" kern="1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The word “should” needs to be the word “must”.</a:t>
            </a:r>
            <a:endParaRPr lang="en-US" sz="2000" b="1" kern="1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33A2F86-BA26-068A-7196-8CEAA3DC7ED1}"/>
              </a:ext>
            </a:extLst>
          </p:cNvPr>
          <p:cNvSpPr txBox="1"/>
          <p:nvPr/>
        </p:nvSpPr>
        <p:spPr>
          <a:xfrm>
            <a:off x="724381" y="1350934"/>
            <a:ext cx="4281195" cy="17223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US" sz="1800" b="1" kern="1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 </a:t>
            </a:r>
          </a:p>
          <a:p>
            <a:r>
              <a:rPr lang="en-US" sz="20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The use of the word “should” does not provide comfort that the developers will ever include affordable housing.</a:t>
            </a:r>
            <a:endParaRPr lang="en-US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50D0C2AD-61D2-5DFE-230D-79872302C44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546803" y="1361134"/>
            <a:ext cx="5372837" cy="2533834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88B01D3D-AA94-5E47-B5B9-488E48345BCF}"/>
              </a:ext>
            </a:extLst>
          </p:cNvPr>
          <p:cNvSpPr txBox="1"/>
          <p:nvPr/>
        </p:nvSpPr>
        <p:spPr>
          <a:xfrm>
            <a:off x="1387350" y="4728738"/>
            <a:ext cx="6130886" cy="72705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CA" sz="2000" b="1" kern="1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Why not a strict percentage of units to </a:t>
            </a:r>
            <a:r>
              <a:rPr lang="en-CA" sz="2000" b="1" kern="1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be</a:t>
            </a:r>
            <a:r>
              <a:rPr lang="en-CA" sz="2000" b="1" kern="1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affordable housing units?</a:t>
            </a:r>
            <a:endParaRPr lang="en-US" sz="2000" b="1" kern="1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11" name="Picture 10" descr="Male clipart confused customer, Male confused customer Transparent FREE ...">
            <a:extLst>
              <a:ext uri="{FF2B5EF4-FFF2-40B4-BE49-F238E27FC236}">
                <a16:creationId xmlns:a16="http://schemas.microsoft.com/office/drawing/2014/main" id="{193AD651-24B8-195B-87D7-6932D6DAA83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18236" y="4244274"/>
            <a:ext cx="2296516" cy="22130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102197800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210130" y="635250"/>
            <a:ext cx="9522248" cy="4478343"/>
          </a:xfrm>
        </p:spPr>
        <p:txBody>
          <a:bodyPr anchor="ctr">
            <a:normAutofit/>
          </a:bodyPr>
          <a:lstStyle/>
          <a:p>
            <a:r>
              <a:rPr lang="en-US" sz="3000" b="1" dirty="0">
                <a:latin typeface="Arial" panose="020B0604020202020204" pitchFamily="34" charset="0"/>
                <a:cs typeface="Arial" panose="020B0604020202020204" pitchFamily="34" charset="0"/>
              </a:rPr>
              <a:t>HEALTH CARE CRISIS LOOMING</a:t>
            </a:r>
          </a:p>
          <a:p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 algn="l">
              <a:buFont typeface="Arial" panose="020B0604020202020204" pitchFamily="34" charset="0"/>
              <a:buChar char="•"/>
            </a:pPr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 algn="l">
              <a:buFont typeface="Arial" panose="020B0604020202020204" pitchFamily="34" charset="0"/>
              <a:buChar char="•"/>
            </a:pP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BC66735-3DA1-ED82-5F73-E393E183738F}"/>
              </a:ext>
            </a:extLst>
          </p:cNvPr>
          <p:cNvSpPr txBox="1"/>
          <p:nvPr/>
        </p:nvSpPr>
        <p:spPr>
          <a:xfrm>
            <a:off x="790418" y="1859339"/>
            <a:ext cx="11206809" cy="31393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Oakville Memorial Hospital was opened 9 years ago and is now operating at full capacity (Google</a:t>
            </a:r>
          </a:p>
          <a:p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       rating of 2.9).</a:t>
            </a:r>
          </a:p>
          <a:p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b="1" dirty="0">
                <a:latin typeface="Arial" panose="020B0604020202020204" pitchFamily="34" charset="0"/>
                <a:cs typeface="Arial" panose="020B0604020202020204" pitchFamily="34" charset="0"/>
              </a:rPr>
              <a:t>	</a:t>
            </a:r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Emergency facilities are fully stretched with an average wait time for patients between 4</a:t>
            </a:r>
          </a:p>
          <a:p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	and 12 hours.</a:t>
            </a:r>
          </a:p>
          <a:p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b="1" dirty="0">
                <a:latin typeface="Arial" panose="020B0604020202020204" pitchFamily="34" charset="0"/>
                <a:cs typeface="Arial" panose="020B0604020202020204" pitchFamily="34" charset="0"/>
              </a:rPr>
              <a:t> 	</a:t>
            </a:r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Bed capacity is already under severe pressure with many surgical patients being asked to</a:t>
            </a:r>
          </a:p>
          <a:p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	vacate their bed before they have properly recovered from major surgery.</a:t>
            </a:r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	There are an inadequate number of doctors and nurses to meet the current health</a:t>
            </a:r>
          </a:p>
          <a:p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	demands.</a:t>
            </a:r>
          </a:p>
        </p:txBody>
      </p:sp>
    </p:spTree>
    <p:extLst>
      <p:ext uri="{BB962C8B-B14F-4D97-AF65-F5344CB8AC3E}">
        <p14:creationId xmlns:p14="http://schemas.microsoft.com/office/powerpoint/2010/main" val="3446807078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57035" y="1396409"/>
            <a:ext cx="9522248" cy="2094547"/>
          </a:xfrm>
        </p:spPr>
        <p:txBody>
          <a:bodyPr anchor="ctr">
            <a:normAutofit/>
          </a:bodyPr>
          <a:lstStyle/>
          <a:p>
            <a:r>
              <a:rPr lang="en-US" sz="3000" b="1" dirty="0">
                <a:latin typeface="Arial" panose="020B0604020202020204" pitchFamily="34" charset="0"/>
                <a:cs typeface="Arial" panose="020B0604020202020204" pitchFamily="34" charset="0"/>
              </a:rPr>
              <a:t>OAKVILLE TRAFALGAR MEMORIAL HOSPITAL</a:t>
            </a:r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 algn="l">
              <a:buFont typeface="Arial" panose="020B0604020202020204" pitchFamily="34" charset="0"/>
              <a:buChar char="•"/>
            </a:pPr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 algn="l">
              <a:buFont typeface="Arial" panose="020B0604020202020204" pitchFamily="34" charset="0"/>
              <a:buChar char="•"/>
            </a:pP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DD8CFE12-E370-0982-8CC7-D611B01557D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255457" y="2126152"/>
            <a:ext cx="3817754" cy="2313169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703C0615-C5DC-AD80-B615-DD431AF7ACC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186295" y="2129333"/>
            <a:ext cx="4235662" cy="2171018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998E45D8-B709-EBFB-9A0F-9F81450B3252}"/>
              </a:ext>
            </a:extLst>
          </p:cNvPr>
          <p:cNvSpPr txBox="1"/>
          <p:nvPr/>
        </p:nvSpPr>
        <p:spPr>
          <a:xfrm>
            <a:off x="1453987" y="1654488"/>
            <a:ext cx="6094428" cy="3977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US" sz="2000" b="1" kern="1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Ontario Average 2 hours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6A2EA29A-EB3B-9A30-4EBA-72D949EABD6A}"/>
              </a:ext>
            </a:extLst>
          </p:cNvPr>
          <p:cNvSpPr txBox="1"/>
          <p:nvPr/>
        </p:nvSpPr>
        <p:spPr>
          <a:xfrm>
            <a:off x="6398133" y="1396409"/>
            <a:ext cx="6094428" cy="9827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>
              <a:spcBef>
                <a:spcPts val="0"/>
              </a:spcBef>
            </a:pPr>
            <a:r>
              <a:rPr lang="en-US" sz="2000" b="1" kern="1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OTH Average 2.7 hours +</a:t>
            </a:r>
          </a:p>
          <a:p>
            <a:r>
              <a:rPr lang="en-CA" sz="2000" b="1" kern="1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OTH 104</a:t>
            </a:r>
            <a:r>
              <a:rPr lang="en-CA" sz="2000" b="1" kern="100" baseline="300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th </a:t>
            </a:r>
            <a:r>
              <a:rPr lang="en-CA" sz="2000" b="1" kern="1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out of 123 Hospitals</a:t>
            </a:r>
            <a:endParaRPr lang="en-US" sz="2000" b="1" kern="1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endParaRPr lang="en-US" sz="1800" b="1" kern="1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30" name="Picture 29">
            <a:extLst>
              <a:ext uri="{FF2B5EF4-FFF2-40B4-BE49-F238E27FC236}">
                <a16:creationId xmlns:a16="http://schemas.microsoft.com/office/drawing/2014/main" id="{8B7AD580-2CB4-20D7-8B9C-1B75DE1EEC9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07269" y="5103469"/>
            <a:ext cx="11114065" cy="970792"/>
          </a:xfrm>
          <a:prstGeom prst="rect">
            <a:avLst/>
          </a:prstGeom>
        </p:spPr>
      </p:pic>
      <p:sp>
        <p:nvSpPr>
          <p:cNvPr id="34" name="TextBox 33">
            <a:extLst>
              <a:ext uri="{FF2B5EF4-FFF2-40B4-BE49-F238E27FC236}">
                <a16:creationId xmlns:a16="http://schemas.microsoft.com/office/drawing/2014/main" id="{3A1FDF04-676E-BA5D-EA9C-DFF6DC1A6D5A}"/>
              </a:ext>
            </a:extLst>
          </p:cNvPr>
          <p:cNvSpPr txBox="1"/>
          <p:nvPr/>
        </p:nvSpPr>
        <p:spPr>
          <a:xfrm>
            <a:off x="2300706" y="4566348"/>
            <a:ext cx="7352820" cy="3672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CA" sz="1800" b="1" kern="1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Data from Health Quality Ontario - August 2023 to August 2024</a:t>
            </a:r>
            <a:endParaRPr lang="en-US" sz="1800" b="1" kern="1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971928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-580762" y="777479"/>
            <a:ext cx="11030505" cy="3147578"/>
          </a:xfrm>
        </p:spPr>
        <p:txBody>
          <a:bodyPr anchor="ctr">
            <a:normAutofit/>
          </a:bodyPr>
          <a:lstStyle/>
          <a:p>
            <a:pPr algn="l"/>
            <a:r>
              <a:rPr lang="en-CA" sz="2800" b="1" dirty="0"/>
              <a:t>			</a:t>
            </a:r>
            <a:endParaRPr lang="en-CA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5430EE3E-D561-77D8-98E7-07BBABAB0580}"/>
              </a:ext>
            </a:extLst>
          </p:cNvPr>
          <p:cNvSpPr txBox="1"/>
          <p:nvPr/>
        </p:nvSpPr>
        <p:spPr>
          <a:xfrm>
            <a:off x="2633408" y="655386"/>
            <a:ext cx="7954966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en-US" sz="2800" b="1">
                <a:latin typeface="Arial" panose="020B0604020202020204" pitchFamily="34" charset="0"/>
                <a:cs typeface="Arial" panose="020B0604020202020204" pitchFamily="34" charset="0"/>
              </a:rPr>
              <a:t>LACK OF VISION - Mirror Copenhagen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3CFEBC18-0E1A-61F7-B09C-00B9252459EF}"/>
              </a:ext>
            </a:extLst>
          </p:cNvPr>
          <p:cNvSpPr txBox="1">
            <a:spLocks/>
          </p:cNvSpPr>
          <p:nvPr/>
        </p:nvSpPr>
        <p:spPr>
          <a:xfrm>
            <a:off x="1536112" y="-3043702"/>
            <a:ext cx="9116728" cy="447834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56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457200" marR="0" lvl="0" indent="-4572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56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457200" marR="0" lvl="0" indent="-4572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2" name="Picture 8" descr="Copenhagen from Above | Packing my Suitcase">
            <a:extLst>
              <a:ext uri="{FF2B5EF4-FFF2-40B4-BE49-F238E27FC236}">
                <a16:creationId xmlns:a16="http://schemas.microsoft.com/office/drawing/2014/main" id="{CCB7C5A5-4771-D740-58C3-CF852262E2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36473" y="3605882"/>
            <a:ext cx="3649644" cy="18514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5E4D6B09-0B17-0384-0856-0CF101D9E6BB}"/>
              </a:ext>
            </a:extLst>
          </p:cNvPr>
          <p:cNvSpPr txBox="1"/>
          <p:nvPr/>
        </p:nvSpPr>
        <p:spPr>
          <a:xfrm>
            <a:off x="656708" y="1634622"/>
            <a:ext cx="6384072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000" b="1" i="0" u="none" strike="noStrike" kern="1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Not being considered.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CA" sz="2000" b="1" kern="100" dirty="0">
              <a:solidFill>
                <a:prstClr val="black"/>
              </a:solidFill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000" b="1" i="0" u="none" strike="noStrike" kern="1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WHY NOT?</a:t>
            </a:r>
            <a:endParaRPr kumimoji="0" lang="en-US" sz="2000" b="1" i="0" u="none" strike="noStrike" kern="1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92A16D89-D71E-E04D-9E7B-95A69DDEDFE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31073" y="3566903"/>
            <a:ext cx="3412271" cy="1899765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C9410716-29F7-B7AB-D478-AD3761C7E841}"/>
              </a:ext>
            </a:extLst>
          </p:cNvPr>
          <p:cNvSpPr txBox="1"/>
          <p:nvPr/>
        </p:nvSpPr>
        <p:spPr>
          <a:xfrm>
            <a:off x="3180103" y="5658779"/>
            <a:ext cx="6384072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High density is achievable without high-rise buildings </a:t>
            </a: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7627DE7A-A112-7720-D72A-60304A71E6F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326147" y="1379448"/>
            <a:ext cx="6177282" cy="1798551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851A4E68-6CBC-4E51-D544-CB1DBF3BB8A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382675" y="3605882"/>
            <a:ext cx="3314467" cy="18726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518439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-580762" y="777479"/>
            <a:ext cx="11030505" cy="3147578"/>
          </a:xfrm>
        </p:spPr>
        <p:txBody>
          <a:bodyPr anchor="ctr">
            <a:normAutofit/>
          </a:bodyPr>
          <a:lstStyle/>
          <a:p>
            <a:pPr algn="l"/>
            <a:r>
              <a:rPr lang="en-CA" sz="2800" b="1" dirty="0"/>
              <a:t>			</a:t>
            </a:r>
            <a:endParaRPr lang="en-CA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5430EE3E-D561-77D8-98E7-07BBABAB0580}"/>
              </a:ext>
            </a:extLst>
          </p:cNvPr>
          <p:cNvSpPr txBox="1"/>
          <p:nvPr/>
        </p:nvSpPr>
        <p:spPr>
          <a:xfrm>
            <a:off x="709433" y="575490"/>
            <a:ext cx="10910577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OTHER MIDTOWN QUESTIONS THAT REMAIN UNANSWERED </a:t>
            </a:r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3CFEBC18-0E1A-61F7-B09C-00B9252459EF}"/>
              </a:ext>
            </a:extLst>
          </p:cNvPr>
          <p:cNvSpPr txBox="1">
            <a:spLocks/>
          </p:cNvSpPr>
          <p:nvPr/>
        </p:nvSpPr>
        <p:spPr>
          <a:xfrm>
            <a:off x="1536112" y="-3043702"/>
            <a:ext cx="9116728" cy="447834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56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457200" marR="0" lvl="0" indent="-4572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56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457200" marR="0" lvl="0" indent="-4572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C9410716-29F7-B7AB-D478-AD3761C7E841}"/>
              </a:ext>
            </a:extLst>
          </p:cNvPr>
          <p:cNvSpPr txBox="1"/>
          <p:nvPr/>
        </p:nvSpPr>
        <p:spPr>
          <a:xfrm>
            <a:off x="1041399" y="1219652"/>
            <a:ext cx="10106153" cy="535531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914400" lvl="1" indent="-457200">
              <a:buFont typeface="Arial" panose="020B0604020202020204" pitchFamily="34" charset="0"/>
              <a:buChar char="•"/>
            </a:pPr>
            <a:r>
              <a:rPr lang="en-US" b="1" dirty="0">
                <a:latin typeface="Arial" panose="020B0604020202020204" pitchFamily="34" charset="0"/>
                <a:cs typeface="Arial" panose="020B0604020202020204" pitchFamily="34" charset="0"/>
              </a:rPr>
              <a:t>When and how will the deficiencies pertaining to the Midtown bad parcel of land be overcome, including the remediation of the old GE lands?</a:t>
            </a:r>
          </a:p>
          <a:p>
            <a:pPr algn="l">
              <a:spcBef>
                <a:spcPts val="0"/>
              </a:spcBef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914400" lvl="1" indent="-457200">
              <a:buFont typeface="Arial" panose="020B0604020202020204" pitchFamily="34" charset="0"/>
              <a:buChar char="•"/>
            </a:pPr>
            <a:r>
              <a:rPr lang="en-US" b="1" dirty="0">
                <a:latin typeface="Arial" panose="020B0604020202020204" pitchFamily="34" charset="0"/>
                <a:cs typeface="Arial" panose="020B0604020202020204" pitchFamily="34" charset="0"/>
              </a:rPr>
              <a:t>Where are the children going to go to school?</a:t>
            </a:r>
          </a:p>
          <a:p>
            <a:pPr algn="l">
              <a:spcBef>
                <a:spcPts val="0"/>
              </a:spcBef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914400" lvl="1" indent="-457200">
              <a:buFont typeface="Arial" panose="020B0604020202020204" pitchFamily="34" charset="0"/>
              <a:buChar char="•"/>
            </a:pPr>
            <a:r>
              <a:rPr lang="en-US" b="1" dirty="0">
                <a:latin typeface="Arial" panose="020B0604020202020204" pitchFamily="34" charset="0"/>
                <a:cs typeface="Arial" panose="020B0604020202020204" pitchFamily="34" charset="0"/>
              </a:rPr>
              <a:t>How will the long casting Shadows de dealt with?</a:t>
            </a:r>
          </a:p>
          <a:p>
            <a:pPr algn="l">
              <a:spcBef>
                <a:spcPts val="0"/>
              </a:spcBef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914400" lvl="1" indent="-457200">
              <a:buFont typeface="Arial" panose="020B0604020202020204" pitchFamily="34" charset="0"/>
              <a:buChar char="•"/>
            </a:pPr>
            <a:r>
              <a:rPr lang="en-US" b="1" dirty="0">
                <a:latin typeface="Arial" panose="020B0604020202020204" pitchFamily="34" charset="0"/>
                <a:cs typeface="Arial" panose="020B0604020202020204" pitchFamily="34" charset="0"/>
              </a:rPr>
              <a:t>How will the Town reconcile the opinions of unhappy residents who do not want tall towers and </a:t>
            </a:r>
            <a:r>
              <a:rPr lang="en-US" b="1">
                <a:latin typeface="Arial" panose="020B0604020202020204" pitchFamily="34" charset="0"/>
                <a:cs typeface="Arial" panose="020B0604020202020204" pitchFamily="34" charset="0"/>
              </a:rPr>
              <a:t>high density?</a:t>
            </a:r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914400" lvl="1" indent="-457200">
              <a:buFont typeface="Arial" panose="020B0604020202020204" pitchFamily="34" charset="0"/>
              <a:buChar char="•"/>
            </a:pPr>
            <a:r>
              <a:rPr lang="en-US" b="1" dirty="0">
                <a:latin typeface="Arial" panose="020B0604020202020204" pitchFamily="34" charset="0"/>
                <a:cs typeface="Arial" panose="020B0604020202020204" pitchFamily="34" charset="0"/>
              </a:rPr>
              <a:t>How will the Town reconcile the negative impacts on the Oakville-Clarkson Airshed with high carbon footprints with high towers?</a:t>
            </a:r>
          </a:p>
          <a:p>
            <a:pPr lvl="1"/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914400" lvl="1" indent="-457200">
              <a:buFont typeface="Arial" panose="020B0604020202020204" pitchFamily="34" charset="0"/>
              <a:buChar char="•"/>
            </a:pPr>
            <a:r>
              <a:rPr lang="en-US" b="1" dirty="0">
                <a:latin typeface="Arial" panose="020B0604020202020204" pitchFamily="34" charset="0"/>
                <a:cs typeface="Arial" panose="020B0604020202020204" pitchFamily="34" charset="0"/>
              </a:rPr>
              <a:t>Will the Town take any steps to attempt to repeal Bill 23 as it does not consider the consequences of developing a particular area?</a:t>
            </a:r>
          </a:p>
          <a:p>
            <a:pPr lvl="1"/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914400" lvl="1" indent="-457200">
              <a:buFont typeface="Arial" panose="020B0604020202020204" pitchFamily="34" charset="0"/>
              <a:buChar char="•"/>
            </a:pPr>
            <a:r>
              <a:rPr lang="en-US" b="1" dirty="0">
                <a:latin typeface="Arial" panose="020B0604020202020204" pitchFamily="34" charset="0"/>
                <a:cs typeface="Arial" panose="020B0604020202020204" pitchFamily="34" charset="0"/>
              </a:rPr>
              <a:t>How will the Town reconcile the fact that the East part of Midtown is more than 800 </a:t>
            </a:r>
            <a:r>
              <a:rPr lang="en-US" b="1" dirty="0" err="1">
                <a:latin typeface="Arial" panose="020B0604020202020204" pitchFamily="34" charset="0"/>
                <a:cs typeface="Arial" panose="020B0604020202020204" pitchFamily="34" charset="0"/>
              </a:rPr>
              <a:t>metres</a:t>
            </a:r>
            <a:r>
              <a:rPr lang="en-US" b="1" dirty="0">
                <a:latin typeface="Arial" panose="020B0604020202020204" pitchFamily="34" charset="0"/>
                <a:cs typeface="Arial" panose="020B0604020202020204" pitchFamily="34" charset="0"/>
              </a:rPr>
              <a:t> from the Oakville Go Station, which is inconsistent with ROPA 49 as to be part of a MTSA?</a:t>
            </a:r>
          </a:p>
        </p:txBody>
      </p:sp>
    </p:spTree>
    <p:extLst>
      <p:ext uri="{BB962C8B-B14F-4D97-AF65-F5344CB8AC3E}">
        <p14:creationId xmlns:p14="http://schemas.microsoft.com/office/powerpoint/2010/main" val="357126359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61247" y="29607"/>
            <a:ext cx="9683560" cy="2487212"/>
          </a:xfrm>
        </p:spPr>
        <p:txBody>
          <a:bodyPr anchor="ctr">
            <a:normAutofit/>
          </a:bodyPr>
          <a:lstStyle/>
          <a:p>
            <a:pPr algn="l"/>
            <a:r>
              <a:rPr lang="en-CA" sz="3200" b="1" dirty="0">
                <a:latin typeface="Arial" panose="020B0604020202020204" pitchFamily="34" charset="0"/>
                <a:cs typeface="Arial" panose="020B0604020202020204" pitchFamily="34" charset="0"/>
              </a:rPr>
              <a:t>RECOMMENDATION</a:t>
            </a:r>
          </a:p>
          <a:p>
            <a:pPr algn="l"/>
            <a:endParaRPr lang="en-CA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r>
              <a:rPr lang="en-CA" sz="2000" b="1" dirty="0">
                <a:latin typeface="Arial" panose="020B0604020202020204" pitchFamily="34" charset="0"/>
                <a:cs typeface="Arial" panose="020B0604020202020204" pitchFamily="34" charset="0"/>
              </a:rPr>
              <a:t>VOTE NO TO THE PROPOSED OPA.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63DFD4B-06B3-4F46-EB46-6C73F81E95BB}"/>
              </a:ext>
            </a:extLst>
          </p:cNvPr>
          <p:cNvSpPr txBox="1"/>
          <p:nvPr/>
        </p:nvSpPr>
        <p:spPr>
          <a:xfrm>
            <a:off x="843104" y="740550"/>
            <a:ext cx="1109980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en-US" sz="32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endParaRPr lang="en-US" sz="3200" b="1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F78E7EC-BA10-A6C0-E0A2-FC5035ED26C2}"/>
              </a:ext>
            </a:extLst>
          </p:cNvPr>
          <p:cNvSpPr txBox="1"/>
          <p:nvPr/>
        </p:nvSpPr>
        <p:spPr>
          <a:xfrm>
            <a:off x="3552006" y="2618023"/>
            <a:ext cx="6817431" cy="31085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b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b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9E45CCA-8CBF-1582-790D-C3C6677533D7}"/>
              </a:ext>
            </a:extLst>
          </p:cNvPr>
          <p:cNvSpPr txBox="1"/>
          <p:nvPr/>
        </p:nvSpPr>
        <p:spPr>
          <a:xfrm>
            <a:off x="502647" y="2519785"/>
            <a:ext cx="6334739" cy="16312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b="1" i="0" dirty="0">
                <a:solidFill>
                  <a:srgbClr val="080809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Recent Petition posted saying no to buildings over 20 </a:t>
            </a:r>
            <a:r>
              <a:rPr lang="en-US" sz="2000" b="1" i="0" dirty="0" err="1">
                <a:solidFill>
                  <a:srgbClr val="080809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storeys</a:t>
            </a:r>
            <a:r>
              <a:rPr lang="en-US" sz="2000" b="1" i="0" dirty="0">
                <a:solidFill>
                  <a:srgbClr val="080809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in Midtown attracted these comments from residents:</a:t>
            </a:r>
          </a:p>
          <a:p>
            <a:endParaRPr lang="en-US" sz="2000" b="1" i="0" dirty="0">
              <a:solidFill>
                <a:srgbClr val="080809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000" b="1" dirty="0">
                <a:solidFill>
                  <a:srgbClr val="08080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	</a:t>
            </a:r>
            <a:endParaRPr lang="en-US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14892E4D-52B9-AC83-956E-7662C8A1EC9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527619" y="589839"/>
            <a:ext cx="4169446" cy="2641251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B0D9F4B2-5F6E-944F-14F4-3B563A5406C2}"/>
              </a:ext>
            </a:extLst>
          </p:cNvPr>
          <p:cNvSpPr txBox="1"/>
          <p:nvPr/>
        </p:nvSpPr>
        <p:spPr>
          <a:xfrm>
            <a:off x="5195049" y="3592076"/>
            <a:ext cx="6094428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rgbClr val="08080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“</a:t>
            </a:r>
            <a:r>
              <a:rPr lang="en-US" sz="1800" b="1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And if council doesn’t listen, then show 	them who’s really in charge next election.”</a:t>
            </a:r>
            <a:endParaRPr lang="en-US" dirty="0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7F2652A5-8113-AB59-E060-43FE95D5DAF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42632" y="4660500"/>
            <a:ext cx="5006436" cy="1123773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E621DF6F-0217-DAD8-E281-25E05BE74BF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488649" y="5258779"/>
            <a:ext cx="6169212" cy="591187"/>
          </a:xfrm>
          <a:prstGeom prst="rect">
            <a:avLst/>
          </a:prstGeom>
        </p:spPr>
      </p:pic>
      <p:pic>
        <p:nvPicPr>
          <p:cNvPr id="29" name="Picture 28">
            <a:extLst>
              <a:ext uri="{FF2B5EF4-FFF2-40B4-BE49-F238E27FC236}">
                <a16:creationId xmlns:a16="http://schemas.microsoft.com/office/drawing/2014/main" id="{DB8E119B-0F22-BE2F-BF5A-CFA1080AF43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682975" y="4533443"/>
            <a:ext cx="5886450" cy="561975"/>
          </a:xfrm>
          <a:prstGeom prst="rect">
            <a:avLst/>
          </a:prstGeom>
        </p:spPr>
      </p:pic>
      <p:pic>
        <p:nvPicPr>
          <p:cNvPr id="31" name="Picture 30">
            <a:extLst>
              <a:ext uri="{FF2B5EF4-FFF2-40B4-BE49-F238E27FC236}">
                <a16:creationId xmlns:a16="http://schemas.microsoft.com/office/drawing/2014/main" id="{109770D2-C415-5549-BA62-5F3299B1CEC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96594" y="3853333"/>
            <a:ext cx="2276475" cy="476250"/>
          </a:xfrm>
          <a:prstGeom prst="rect">
            <a:avLst/>
          </a:prstGeom>
        </p:spPr>
      </p:pic>
      <p:sp>
        <p:nvSpPr>
          <p:cNvPr id="32" name="Rectangle 31">
            <a:extLst>
              <a:ext uri="{FF2B5EF4-FFF2-40B4-BE49-F238E27FC236}">
                <a16:creationId xmlns:a16="http://schemas.microsoft.com/office/drawing/2014/main" id="{2BFC927B-4307-1C06-D4DA-85E2A1959CF4}"/>
              </a:ext>
            </a:extLst>
          </p:cNvPr>
          <p:cNvSpPr/>
          <p:nvPr/>
        </p:nvSpPr>
        <p:spPr>
          <a:xfrm rot="1199972">
            <a:off x="9550751" y="682690"/>
            <a:ext cx="831353" cy="26354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38152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62240" y="-2895116"/>
            <a:ext cx="9683560" cy="2487212"/>
          </a:xfrm>
        </p:spPr>
        <p:txBody>
          <a:bodyPr anchor="ctr">
            <a:normAutofit/>
          </a:bodyPr>
          <a:lstStyle/>
          <a:p>
            <a:pPr algn="l"/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THANK YOU FOR LISTENING</a:t>
            </a:r>
            <a:endParaRPr lang="en-CA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63DFD4B-06B3-4F46-EB46-6C73F81E95BB}"/>
              </a:ext>
            </a:extLst>
          </p:cNvPr>
          <p:cNvSpPr txBox="1"/>
          <p:nvPr/>
        </p:nvSpPr>
        <p:spPr>
          <a:xfrm>
            <a:off x="814871" y="382012"/>
            <a:ext cx="1109980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en-US" sz="32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endParaRPr lang="en-US" sz="3200" b="1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34565568-91F5-F279-FFF2-787803181CF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703679" y="173607"/>
            <a:ext cx="3576576" cy="3029398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0F78E7EC-BA10-A6C0-E0A2-FC5035ED26C2}"/>
              </a:ext>
            </a:extLst>
          </p:cNvPr>
          <p:cNvSpPr txBox="1"/>
          <p:nvPr/>
        </p:nvSpPr>
        <p:spPr>
          <a:xfrm>
            <a:off x="385580" y="1997206"/>
            <a:ext cx="6817431" cy="42165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b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b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Sincerely,</a:t>
            </a:r>
            <a:b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b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OCA Board of Directors</a:t>
            </a:r>
            <a:endParaRPr lang="en-CA" sz="2400" dirty="0"/>
          </a:p>
        </p:txBody>
      </p:sp>
    </p:spTree>
    <p:extLst>
      <p:ext uri="{BB962C8B-B14F-4D97-AF65-F5344CB8AC3E}">
        <p14:creationId xmlns:p14="http://schemas.microsoft.com/office/powerpoint/2010/main" val="103956944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70259" y="571938"/>
            <a:ext cx="10895800" cy="4478343"/>
          </a:xfrm>
        </p:spPr>
        <p:txBody>
          <a:bodyPr anchor="ctr">
            <a:norm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TOP 8 ISSUES THAT STILL REMAIN WITHIN THE OPA</a:t>
            </a:r>
          </a:p>
          <a:p>
            <a:pPr>
              <a:lnSpc>
                <a:spcPct val="120000"/>
              </a:lnSpc>
              <a:spcBef>
                <a:spcPts val="0"/>
              </a:spcBef>
            </a:pPr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buFont typeface="Arial" panose="020B0604020202020204" pitchFamily="34" charset="0"/>
              <a:buChar char="•"/>
            </a:pPr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buFont typeface="Arial" panose="020B0604020202020204" pitchFamily="34" charset="0"/>
              <a:buChar char="•"/>
            </a:pP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BC66735-3DA1-ED82-5F73-E393E183738F}"/>
              </a:ext>
            </a:extLst>
          </p:cNvPr>
          <p:cNvSpPr txBox="1"/>
          <p:nvPr/>
        </p:nvSpPr>
        <p:spPr>
          <a:xfrm>
            <a:off x="2363937" y="1599846"/>
            <a:ext cx="8291846" cy="767004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457200" indent="-457200" algn="l">
              <a:buFont typeface="Arial" panose="020B0604020202020204" pitchFamily="34" charset="0"/>
              <a:buChar char="•"/>
            </a:pPr>
            <a:r>
              <a:rPr lang="en-US" sz="2000" b="1" dirty="0">
                <a:latin typeface="Arial" panose="020B0604020202020204" pitchFamily="34" charset="0"/>
                <a:cs typeface="Arial" panose="020B0604020202020204" pitchFamily="34" charset="0"/>
              </a:rPr>
              <a:t>Floodplain mapping and Flood Risk</a:t>
            </a:r>
          </a:p>
          <a:p>
            <a:pPr algn="l"/>
            <a:endParaRPr lang="en-US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000" b="1" dirty="0">
                <a:latin typeface="Arial" panose="020B0604020202020204" pitchFamily="34" charset="0"/>
                <a:cs typeface="Arial" panose="020B0604020202020204" pitchFamily="34" charset="0"/>
              </a:rPr>
              <a:t>Height of towers</a:t>
            </a:r>
          </a:p>
          <a:p>
            <a:r>
              <a:rPr lang="en-US" sz="20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000" b="1" dirty="0">
                <a:latin typeface="Arial" panose="020B0604020202020204" pitchFamily="34" charset="0"/>
                <a:cs typeface="Arial" panose="020B0604020202020204" pitchFamily="34" charset="0"/>
              </a:rPr>
              <a:t>Transportation, traffic and parking</a:t>
            </a:r>
          </a:p>
          <a:p>
            <a:endParaRPr lang="en-US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000" b="1" dirty="0">
                <a:latin typeface="Arial" panose="020B0604020202020204" pitchFamily="34" charset="0"/>
                <a:cs typeface="Arial" panose="020B0604020202020204" pitchFamily="34" charset="0"/>
              </a:rPr>
              <a:t>Infrastructure Costs</a:t>
            </a:r>
          </a:p>
          <a:p>
            <a:endParaRPr lang="en-US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000" b="1" dirty="0">
                <a:latin typeface="Arial" panose="020B0604020202020204" pitchFamily="34" charset="0"/>
                <a:cs typeface="Arial" panose="020B0604020202020204" pitchFamily="34" charset="0"/>
              </a:rPr>
              <a:t>Risk of developer and Town bankruptcy</a:t>
            </a:r>
          </a:p>
          <a:p>
            <a:endParaRPr lang="en-US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000" b="1" dirty="0">
                <a:latin typeface="Arial" panose="020B0604020202020204" pitchFamily="34" charset="0"/>
                <a:cs typeface="Arial" panose="020B0604020202020204" pitchFamily="34" charset="0"/>
              </a:rPr>
              <a:t>Affordable Housing</a:t>
            </a:r>
          </a:p>
          <a:p>
            <a:endParaRPr lang="en-US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000" b="1" dirty="0">
                <a:latin typeface="Arial" panose="020B0604020202020204" pitchFamily="34" charset="0"/>
                <a:cs typeface="Arial" panose="020B0604020202020204" pitchFamily="34" charset="0"/>
              </a:rPr>
              <a:t> Health Care Crisis</a:t>
            </a:r>
          </a:p>
          <a:p>
            <a:endParaRPr lang="en-US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000" b="1" dirty="0">
                <a:latin typeface="Arial" panose="020B0604020202020204" pitchFamily="34" charset="0"/>
                <a:cs typeface="Arial" panose="020B0604020202020204" pitchFamily="34" charset="0"/>
              </a:rPr>
              <a:t>Lack of Vision</a:t>
            </a: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 algn="l">
              <a:lnSpc>
                <a:spcPct val="12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 algn="l">
              <a:lnSpc>
                <a:spcPct val="12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6357388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13015" y="-7167"/>
            <a:ext cx="10805324" cy="4478343"/>
          </a:xfrm>
        </p:spPr>
        <p:txBody>
          <a:bodyPr anchor="ctr">
            <a:normAutofit/>
          </a:bodyPr>
          <a:lstStyle/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2008 TOWN-WIDE FLOOD PRIORITIZATION STUDY </a:t>
            </a:r>
          </a:p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OF PHILIPS ENGINEERING</a:t>
            </a:r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 algn="l">
              <a:buFont typeface="Arial" panose="020B0604020202020204" pitchFamily="34" charset="0"/>
              <a:buChar char="•"/>
            </a:pPr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 algn="l">
              <a:buFont typeface="Arial" panose="020B0604020202020204" pitchFamily="34" charset="0"/>
              <a:buChar char="•"/>
            </a:pP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BC66735-3DA1-ED82-5F73-E393E183738F}"/>
              </a:ext>
            </a:extLst>
          </p:cNvPr>
          <p:cNvSpPr txBox="1"/>
          <p:nvPr/>
        </p:nvSpPr>
        <p:spPr>
          <a:xfrm>
            <a:off x="2363937" y="1599846"/>
            <a:ext cx="8291846" cy="305340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 algn="l">
              <a:lnSpc>
                <a:spcPct val="12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 algn="l">
              <a:lnSpc>
                <a:spcPct val="12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0D952F6B-B6A1-9CCA-6ECD-4D5F97C3CDA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33535" y="1435555"/>
            <a:ext cx="9971467" cy="4959373"/>
          </a:xfrm>
          <a:prstGeom prst="rect">
            <a:avLst/>
          </a:prstGeom>
        </p:spPr>
      </p:pic>
      <p:sp>
        <p:nvSpPr>
          <p:cNvPr id="9" name="Oval 8">
            <a:extLst>
              <a:ext uri="{FF2B5EF4-FFF2-40B4-BE49-F238E27FC236}">
                <a16:creationId xmlns:a16="http://schemas.microsoft.com/office/drawing/2014/main" id="{7C45AAFB-4ACF-834D-6607-002063AE2FB0}"/>
              </a:ext>
            </a:extLst>
          </p:cNvPr>
          <p:cNvSpPr/>
          <p:nvPr/>
        </p:nvSpPr>
        <p:spPr>
          <a:xfrm>
            <a:off x="2363937" y="5649172"/>
            <a:ext cx="1908836" cy="313293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768662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81295" y="502940"/>
            <a:ext cx="5842167" cy="1778749"/>
          </a:xfrm>
        </p:spPr>
        <p:txBody>
          <a:bodyPr anchor="ctr">
            <a:normAutofit fontScale="77500" lnSpcReduction="20000"/>
          </a:bodyPr>
          <a:lstStyle/>
          <a:p>
            <a:pPr algn="l">
              <a:lnSpc>
                <a:spcPct val="120000"/>
              </a:lnSpc>
              <a:spcBef>
                <a:spcPts val="0"/>
              </a:spcBef>
            </a:pPr>
            <a:r>
              <a:rPr lang="en-CA" sz="2800" b="1" dirty="0">
                <a:latin typeface="Arial" panose="020B0604020202020204" pitchFamily="34" charset="0"/>
                <a:cs typeface="Arial" panose="020B0604020202020204" pitchFamily="34" charset="0"/>
              </a:rPr>
              <a:t>MORRISON-WEDGEWOOD DIVERSION CHANNEL SPILL</a:t>
            </a:r>
          </a:p>
          <a:p>
            <a:pPr algn="l">
              <a:lnSpc>
                <a:spcPct val="120000"/>
              </a:lnSpc>
              <a:spcBef>
                <a:spcPts val="0"/>
              </a:spcBef>
            </a:pPr>
            <a:endParaRPr lang="en-CA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>
              <a:lnSpc>
                <a:spcPct val="120000"/>
              </a:lnSpc>
              <a:spcBef>
                <a:spcPts val="0"/>
              </a:spcBef>
            </a:pPr>
            <a:r>
              <a:rPr lang="en-US" sz="2600" b="1" dirty="0">
                <a:latin typeface="Arial" panose="020B0604020202020204" pitchFamily="34" charset="0"/>
                <a:cs typeface="Arial" panose="020B0604020202020204" pitchFamily="34" charset="0"/>
              </a:rPr>
              <a:t>Nothing should be considered until this mapping is completed and issues fixed</a:t>
            </a:r>
            <a:endParaRPr lang="en-CA" sz="26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7EF463D-0C76-3E63-74C9-9B919FB9D33A}"/>
              </a:ext>
            </a:extLst>
          </p:cNvPr>
          <p:cNvSpPr txBox="1"/>
          <p:nvPr/>
        </p:nvSpPr>
        <p:spPr>
          <a:xfrm>
            <a:off x="2985655" y="-45090277"/>
            <a:ext cx="6137562" cy="29527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In 2020 Conservation Halton completed the mapping of the spill from the Morrison- Wedgewood Diversion Channel and confirmed that the Diversion Channel will now spill in the event of a major storm and the spill zone has only been mapped to the QEW as per the Conservation Halton ARL inserted below.  </a:t>
            </a: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CA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The spill mapping should be completed to determine the risk of flooding in event of a large storm within the Midtown proposed development area, which could be consistent with Section 2.5 of the MNRF 2002 Technical Guide River &amp; Stream Systems: Flooding Hazard Limit.  Section 2.5 confirms that, </a:t>
            </a: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CA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457200" marR="0" lvl="1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“Municipalities and planning boards should show or describe flood plain lands in their official plans and incorporate policies to address new development consistent with the policy statement.”</a:t>
            </a:r>
          </a:p>
        </p:txBody>
      </p:sp>
      <p:pic>
        <p:nvPicPr>
          <p:cNvPr id="63" name="Picture 62">
            <a:extLst>
              <a:ext uri="{FF2B5EF4-FFF2-40B4-BE49-F238E27FC236}">
                <a16:creationId xmlns:a16="http://schemas.microsoft.com/office/drawing/2014/main" id="{0940644C-CF3E-869A-6E69-D5DB40581E3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18159" y="550003"/>
            <a:ext cx="5942076" cy="1205484"/>
          </a:xfrm>
          <a:prstGeom prst="rect">
            <a:avLst/>
          </a:prstGeom>
        </p:spPr>
      </p:pic>
      <p:sp>
        <p:nvSpPr>
          <p:cNvPr id="65" name="TextBox 64">
            <a:extLst>
              <a:ext uri="{FF2B5EF4-FFF2-40B4-BE49-F238E27FC236}">
                <a16:creationId xmlns:a16="http://schemas.microsoft.com/office/drawing/2014/main" id="{68D62A9D-35F1-B12B-AE14-5BCD740F2394}"/>
              </a:ext>
            </a:extLst>
          </p:cNvPr>
          <p:cNvSpPr txBox="1"/>
          <p:nvPr/>
        </p:nvSpPr>
        <p:spPr>
          <a:xfrm>
            <a:off x="2985796" y="-19949325"/>
            <a:ext cx="6139542" cy="166180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Section 2.5 states that,</a:t>
            </a:r>
            <a:endParaRPr kumimoji="0" lang="en-US" sz="1400" b="0" i="0" u="none" strike="noStrike" kern="1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457200" marR="0" lvl="0" indent="0" algn="l" defTabSz="914400" rtl="0" eaLnBrk="1" fontAlgn="auto" latinLnBrk="0" hangingPunct="1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“Municipalities and planning boards should show or describe flood plain lands in their official plans and incorporate policies to address new development consistent with the policy statement.</a:t>
            </a:r>
            <a:endParaRPr kumimoji="0" lang="en-US" sz="1400" b="0" i="0" u="none" strike="noStrike" kern="1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67" name="Picture 66">
            <a:extLst>
              <a:ext uri="{FF2B5EF4-FFF2-40B4-BE49-F238E27FC236}">
                <a16:creationId xmlns:a16="http://schemas.microsoft.com/office/drawing/2014/main" id="{2E156AA5-2B43-926E-B11C-74BE03EADD4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152179" y="1816898"/>
            <a:ext cx="5942076" cy="1307592"/>
          </a:xfrm>
          <a:prstGeom prst="rect">
            <a:avLst/>
          </a:prstGeom>
        </p:spPr>
      </p:pic>
      <p:sp>
        <p:nvSpPr>
          <p:cNvPr id="13" name="AutoShape 4" descr="A map of a forest&#10;&#10;Description automatically generated">
            <a:extLst>
              <a:ext uri="{FF2B5EF4-FFF2-40B4-BE49-F238E27FC236}">
                <a16:creationId xmlns:a16="http://schemas.microsoft.com/office/drawing/2014/main" id="{E0084443-AA23-B494-D047-C66E0FE8E60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943600" y="32766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27" name="Picture 26">
            <a:extLst>
              <a:ext uri="{FF2B5EF4-FFF2-40B4-BE49-F238E27FC236}">
                <a16:creationId xmlns:a16="http://schemas.microsoft.com/office/drawing/2014/main" id="{8D8C9860-B554-79CD-57F4-68C796579B5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59824" y="2971102"/>
            <a:ext cx="4487784" cy="3468191"/>
          </a:xfrm>
          <a:prstGeom prst="rect">
            <a:avLst/>
          </a:prstGeom>
        </p:spPr>
      </p:pic>
      <p:pic>
        <p:nvPicPr>
          <p:cNvPr id="35" name="Picture 34">
            <a:extLst>
              <a:ext uri="{FF2B5EF4-FFF2-40B4-BE49-F238E27FC236}">
                <a16:creationId xmlns:a16="http://schemas.microsoft.com/office/drawing/2014/main" id="{90A63F03-3BF7-5B83-62B7-1BC37F14119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593216" y="3760857"/>
            <a:ext cx="5942076" cy="23713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632957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064060" y="600908"/>
            <a:ext cx="9522248" cy="4478343"/>
          </a:xfrm>
        </p:spPr>
        <p:txBody>
          <a:bodyPr anchor="ctr">
            <a:norm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PROVINCIAL POLICY STATEMENT (PPS) </a:t>
            </a:r>
          </a:p>
          <a:p>
            <a:r>
              <a:rPr lang="en-US" sz="2000" b="1" dirty="0">
                <a:latin typeface="Arial" panose="020B0604020202020204" pitchFamily="34" charset="0"/>
                <a:cs typeface="Arial" panose="020B0604020202020204" pitchFamily="34" charset="0"/>
              </a:rPr>
              <a:t>2005, 2014 and 2020 issued under the Planning Act</a:t>
            </a:r>
          </a:p>
          <a:p>
            <a:pPr algn="l">
              <a:lnSpc>
                <a:spcPct val="120000"/>
              </a:lnSpc>
              <a:spcBef>
                <a:spcPts val="0"/>
              </a:spcBef>
            </a:pPr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 algn="l">
              <a:buFont typeface="Arial" panose="020B0604020202020204" pitchFamily="34" charset="0"/>
              <a:buChar char="•"/>
            </a:pPr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 algn="l">
              <a:buFont typeface="Arial" panose="020B0604020202020204" pitchFamily="34" charset="0"/>
              <a:buChar char="•"/>
            </a:pP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B637C56-E720-9186-86DE-1CDD78AA1B79}"/>
              </a:ext>
            </a:extLst>
          </p:cNvPr>
          <p:cNvSpPr txBox="1"/>
          <p:nvPr/>
        </p:nvSpPr>
        <p:spPr>
          <a:xfrm>
            <a:off x="1579312" y="2138581"/>
            <a:ext cx="9339634" cy="280076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US" sz="20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Section 1.6.6.7 of the PPS includes polices for stormwater management planning, including that it shall mitigate risks to human health and safety, property and the environment</a:t>
            </a:r>
            <a:endParaRPr lang="en-US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>
              <a:lnSpc>
                <a:spcPct val="120000"/>
              </a:lnSpc>
              <a:spcBef>
                <a:spcPts val="0"/>
              </a:spcBef>
            </a:pPr>
            <a:r>
              <a:rPr lang="en-US" sz="20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</a:p>
          <a:p>
            <a:pPr marL="342900" indent="-342900">
              <a:lnSpc>
                <a:spcPct val="12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US" sz="20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Develop</a:t>
            </a:r>
            <a:r>
              <a:rPr lang="en-US" sz="20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ment will generally be directed to areas outside of hazardous lands adjacent to river and stream systems</a:t>
            </a:r>
          </a:p>
          <a:p>
            <a:pPr marL="0" indent="0">
              <a:lnSpc>
                <a:spcPct val="120000"/>
              </a:lnSpc>
              <a:spcBef>
                <a:spcPts val="0"/>
              </a:spcBef>
              <a:buNone/>
            </a:pPr>
            <a:endParaRPr lang="en-US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>
              <a:lnSpc>
                <a:spcPct val="100000"/>
              </a:lnSpc>
              <a:spcBef>
                <a:spcPts val="0"/>
              </a:spcBef>
            </a:pPr>
            <a:endParaRPr lang="en-US" sz="2000" b="1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5433968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087300" y="763824"/>
            <a:ext cx="10315158" cy="4478343"/>
          </a:xfrm>
        </p:spPr>
        <p:txBody>
          <a:bodyPr anchor="ctr">
            <a:normAutofit/>
          </a:bodyPr>
          <a:lstStyle/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MINISTRY OF MUNICIPAL AFFAIRS AND HOUSING (MMAH) LETTER TO HALTON REGION DATED APRIL 18, 2016 cc TOWN OF OAKVILLE</a:t>
            </a:r>
          </a:p>
          <a:p>
            <a:pPr>
              <a:lnSpc>
                <a:spcPct val="100000"/>
              </a:lnSpc>
              <a:spcBef>
                <a:spcPts val="0"/>
              </a:spcBef>
            </a:pP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 algn="l">
              <a:buFont typeface="Arial" panose="020B0604020202020204" pitchFamily="34" charset="0"/>
              <a:buChar char="•"/>
            </a:pPr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 algn="l">
              <a:buFont typeface="Arial" panose="020B0604020202020204" pitchFamily="34" charset="0"/>
              <a:buChar char="•"/>
            </a:pP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2026B92-247F-10B3-7C02-59DE2D65D5E5}"/>
              </a:ext>
            </a:extLst>
          </p:cNvPr>
          <p:cNvSpPr txBox="1"/>
          <p:nvPr/>
        </p:nvSpPr>
        <p:spPr>
          <a:xfrm>
            <a:off x="357410" y="2782009"/>
            <a:ext cx="5550016" cy="286232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en-CA" sz="2000" b="1" dirty="0">
                <a:latin typeface="Arial" panose="020B0604020202020204" pitchFamily="34" charset="0"/>
                <a:cs typeface="Arial" panose="020B0604020202020204" pitchFamily="34" charset="0"/>
              </a:rPr>
              <a:t>“Section 3.0 and 3.1 of the PPS provides policy direction for natural hazards to ensure that development does not occur which would result in flooding hazards and a risk to human health and safety or property damage and does not create new or aggravate existing hazards.”</a:t>
            </a:r>
          </a:p>
          <a:p>
            <a:pPr marL="0" indent="0">
              <a:lnSpc>
                <a:spcPct val="100000"/>
              </a:lnSpc>
              <a:spcBef>
                <a:spcPts val="0"/>
              </a:spcBef>
              <a:buNone/>
            </a:pPr>
            <a:endParaRPr lang="en-CA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lnSpc>
                <a:spcPct val="100000"/>
              </a:lnSpc>
              <a:spcBef>
                <a:spcPts val="0"/>
              </a:spcBef>
              <a:buNone/>
            </a:pPr>
            <a:endParaRPr lang="en-CA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92D07DB2-2392-25B8-9C36-0D826B25E37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315981" y="2754431"/>
            <a:ext cx="5253444" cy="28899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1433411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221548" y="-723604"/>
            <a:ext cx="9522248" cy="4478343"/>
          </a:xfrm>
        </p:spPr>
        <p:txBody>
          <a:bodyPr anchor="ctr">
            <a:norm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HEIGHT OF TOWERS</a:t>
            </a:r>
          </a:p>
          <a:p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BC66735-3DA1-ED82-5F73-E393E183738F}"/>
              </a:ext>
            </a:extLst>
          </p:cNvPr>
          <p:cNvSpPr txBox="1"/>
          <p:nvPr/>
        </p:nvSpPr>
        <p:spPr>
          <a:xfrm>
            <a:off x="319560" y="3800408"/>
            <a:ext cx="5663112" cy="221599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 algn="l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CA" sz="2000" b="1" dirty="0">
                <a:latin typeface="Arial" panose="020B0604020202020204" pitchFamily="34" charset="0"/>
                <a:cs typeface="Arial" panose="020B0604020202020204" pitchFamily="34" charset="0"/>
              </a:rPr>
              <a:t>Tall towers as high as 45 </a:t>
            </a:r>
            <a:r>
              <a:rPr lang="en-CA" sz="2000" b="1">
                <a:latin typeface="Arial" panose="020B0604020202020204" pitchFamily="34" charset="0"/>
                <a:cs typeface="Arial" panose="020B0604020202020204" pitchFamily="34" charset="0"/>
              </a:rPr>
              <a:t>storeys still </a:t>
            </a:r>
            <a:r>
              <a:rPr lang="en-CA" sz="2000" b="1" dirty="0">
                <a:latin typeface="Arial" panose="020B0604020202020204" pitchFamily="34" charset="0"/>
                <a:cs typeface="Arial" panose="020B0604020202020204" pitchFamily="34" charset="0"/>
              </a:rPr>
              <a:t>contemplated due to bonusing over the 20 storey threshold</a:t>
            </a:r>
          </a:p>
          <a:p>
            <a:pPr algn="l">
              <a:spcBef>
                <a:spcPts val="0"/>
              </a:spcBef>
            </a:pPr>
            <a:r>
              <a:rPr lang="en-CA" sz="20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  <a:p>
            <a:pPr marL="342900" indent="-342900" algn="l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CA" sz="2000" b="1" dirty="0">
                <a:latin typeface="Arial" panose="020B0604020202020204" pitchFamily="34" charset="0"/>
                <a:cs typeface="Arial" panose="020B0604020202020204" pitchFamily="34" charset="0"/>
              </a:rPr>
              <a:t>Will lead to the destruction of the fabric of the Town of Oakville</a:t>
            </a:r>
          </a:p>
          <a:p>
            <a:pPr marL="342900" indent="-342900" algn="l"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en-CA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3" name="Picture 2">
            <a:extLst>
              <a:ext uri="{FF2B5EF4-FFF2-40B4-BE49-F238E27FC236}">
                <a16:creationId xmlns:a16="http://schemas.microsoft.com/office/drawing/2014/main" id="{80A026D2-6B21-F875-5324-343E9662E9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95245" y="3410579"/>
            <a:ext cx="4465202" cy="25116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DC415D5F-9C19-909D-02E5-C5EDE6DBB49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48204" y="1281832"/>
            <a:ext cx="9497121" cy="13982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6644098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56708" y="455870"/>
            <a:ext cx="10076135" cy="4478343"/>
          </a:xfrm>
        </p:spPr>
        <p:txBody>
          <a:bodyPr anchor="ctr">
            <a:norm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TRAFFIC, PARKING AND PUBLIC TRANSIT ISSUES</a:t>
            </a:r>
          </a:p>
          <a:p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 algn="l">
              <a:buFont typeface="Arial" panose="020B0604020202020204" pitchFamily="34" charset="0"/>
              <a:buChar char="•"/>
            </a:pPr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 algn="l">
              <a:buFont typeface="Arial" panose="020B0604020202020204" pitchFamily="34" charset="0"/>
              <a:buChar char="•"/>
            </a:pP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BC66735-3DA1-ED82-5F73-E393E183738F}"/>
              </a:ext>
            </a:extLst>
          </p:cNvPr>
          <p:cNvSpPr txBox="1"/>
          <p:nvPr/>
        </p:nvSpPr>
        <p:spPr>
          <a:xfrm>
            <a:off x="995064" y="1443257"/>
            <a:ext cx="11206809" cy="39703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Many future jobs will continue to require the use of cars. Where will future economic</a:t>
            </a:r>
          </a:p>
          <a:p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     development be located in the next 10 to 30 years?</a:t>
            </a:r>
          </a:p>
          <a:p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Totally unrealistic to think that people will walk or bike to work.</a:t>
            </a:r>
          </a:p>
          <a:p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Public transit needs to be supported by economic development. What economic areas are</a:t>
            </a:r>
          </a:p>
          <a:p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     proposed for Trafalgar Road?</a:t>
            </a:r>
          </a:p>
          <a:p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b="1" dirty="0">
                <a:latin typeface="Arial" panose="020B0604020202020204" pitchFamily="34" charset="0"/>
                <a:cs typeface="Arial" panose="020B0604020202020204" pitchFamily="34" charset="0"/>
              </a:rPr>
              <a:t>Parking shortages cause conflict</a:t>
            </a:r>
          </a:p>
          <a:p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BFA2B7A6-C06F-ACA6-71B4-79C3F080932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31091" y="3712025"/>
            <a:ext cx="6037243" cy="2303643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7A4E2F73-A481-2DC3-1529-14A525B205FE}"/>
              </a:ext>
            </a:extLst>
          </p:cNvPr>
          <p:cNvSpPr txBox="1"/>
          <p:nvPr/>
        </p:nvSpPr>
        <p:spPr>
          <a:xfrm>
            <a:off x="123666" y="4660666"/>
            <a:ext cx="6103344" cy="3977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CA" sz="2000" b="1" kern="1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Why just monitor?  Why not have a </a:t>
            </a:r>
            <a:r>
              <a:rPr lang="en-US" sz="2000" b="1" kern="1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clear plan?</a:t>
            </a:r>
            <a:endParaRPr lang="en-CA" sz="2000" b="1" kern="1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9783599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210130" y="635250"/>
            <a:ext cx="9522248" cy="4478343"/>
          </a:xfrm>
        </p:spPr>
        <p:txBody>
          <a:bodyPr anchor="ctr">
            <a:normAutofit/>
          </a:bodyPr>
          <a:lstStyle/>
          <a:p>
            <a:r>
              <a:rPr lang="en-US" sz="3000" b="1" dirty="0">
                <a:latin typeface="Arial" panose="020B0604020202020204" pitchFamily="34" charset="0"/>
                <a:cs typeface="Arial" panose="020B0604020202020204" pitchFamily="34" charset="0"/>
              </a:rPr>
              <a:t>INFRASTRUCTURE COSTS</a:t>
            </a:r>
          </a:p>
          <a:p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 algn="l">
              <a:buFont typeface="Arial" panose="020B0604020202020204" pitchFamily="34" charset="0"/>
              <a:buChar char="•"/>
            </a:pPr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 algn="l">
              <a:buFont typeface="Arial" panose="020B0604020202020204" pitchFamily="34" charset="0"/>
              <a:buChar char="•"/>
            </a:pP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BC66735-3DA1-ED82-5F73-E393E183738F}"/>
              </a:ext>
            </a:extLst>
          </p:cNvPr>
          <p:cNvSpPr txBox="1"/>
          <p:nvPr/>
        </p:nvSpPr>
        <p:spPr>
          <a:xfrm>
            <a:off x="1107023" y="2229976"/>
            <a:ext cx="11206809" cy="4382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lnSpc>
                <a:spcPct val="120000"/>
              </a:lnSpc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 algn="l">
              <a:lnSpc>
                <a:spcPct val="12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 algn="l">
              <a:lnSpc>
                <a:spcPct val="12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AC743FE5-1C5B-0E00-F04B-3C29E20FF58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387675" y="1861519"/>
            <a:ext cx="5365819" cy="3936481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C63F8106-53C5-DEC8-46AD-91B3D1E1F97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3610" y="1861520"/>
            <a:ext cx="5968069" cy="3936480"/>
          </a:xfrm>
          <a:prstGeom prst="rect">
            <a:avLst/>
          </a:prstGeom>
        </p:spPr>
      </p:pic>
      <p:sp>
        <p:nvSpPr>
          <p:cNvPr id="8" name="Oval 7">
            <a:extLst>
              <a:ext uri="{FF2B5EF4-FFF2-40B4-BE49-F238E27FC236}">
                <a16:creationId xmlns:a16="http://schemas.microsoft.com/office/drawing/2014/main" id="{0035D6B2-0AF8-89D2-6DFD-26B8B8FDA9AB}"/>
              </a:ext>
            </a:extLst>
          </p:cNvPr>
          <p:cNvSpPr/>
          <p:nvPr/>
        </p:nvSpPr>
        <p:spPr>
          <a:xfrm>
            <a:off x="-12386" y="1861519"/>
            <a:ext cx="5093433" cy="529004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55CFA41B-AF13-9D0D-2967-B30AD9369080}"/>
              </a:ext>
            </a:extLst>
          </p:cNvPr>
          <p:cNvSpPr/>
          <p:nvPr/>
        </p:nvSpPr>
        <p:spPr>
          <a:xfrm>
            <a:off x="5935527" y="1794993"/>
            <a:ext cx="6003930" cy="1845276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7743128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3471</TotalTime>
  <Words>1000</Words>
  <Application>Microsoft Office PowerPoint</Application>
  <PresentationFormat>Widescreen</PresentationFormat>
  <Paragraphs>196</Paragraphs>
  <Slides>18</Slides>
  <Notes>2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18</vt:i4>
      </vt:variant>
    </vt:vector>
  </HeadingPairs>
  <TitlesOfParts>
    <vt:vector size="23" baseType="lpstr">
      <vt:lpstr>Aptos</vt:lpstr>
      <vt:lpstr>Arial</vt:lpstr>
      <vt:lpstr>Calibri</vt:lpstr>
      <vt:lpstr>Calibri Light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Michael Reid</dc:creator>
  <cp:lastModifiedBy>Michael Reid</cp:lastModifiedBy>
  <cp:revision>167</cp:revision>
  <dcterms:created xsi:type="dcterms:W3CDTF">2023-05-19T19:06:57Z</dcterms:created>
  <dcterms:modified xsi:type="dcterms:W3CDTF">2024-10-28T19:39:27Z</dcterms:modified>
</cp:coreProperties>
</file>